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9" r:id="rId9"/>
    <p:sldId id="263" r:id="rId10"/>
    <p:sldId id="265" r:id="rId11"/>
    <p:sldId id="264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2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77BC48-8688-489A-841C-6F21C55A7637}" type="doc">
      <dgm:prSet loTypeId="urn:microsoft.com/office/officeart/2005/8/layout/gear1" loCatId="process" qsTypeId="urn:microsoft.com/office/officeart/2005/8/quickstyle/simple4" qsCatId="simple" csTypeId="urn:microsoft.com/office/officeart/2005/8/colors/colorful3" csCatId="colorful" phldr="1"/>
      <dgm:spPr/>
    </dgm:pt>
    <dgm:pt modelId="{8CB4E533-FCC0-4869-8414-9D3CA55B1193}">
      <dgm:prSet phldrT="[ข้อความ]" custT="1"/>
      <dgm:spPr/>
      <dgm:t>
        <a:bodyPr/>
        <a:lstStyle/>
        <a:p>
          <a:r>
            <a:rPr lang="en-US" sz="1800" b="1" dirty="0" smtClean="0">
              <a:latin typeface="Tahoma" pitchFamily="34" charset="0"/>
              <a:cs typeface="Tahoma" pitchFamily="34" charset="0"/>
            </a:rPr>
            <a:t>End User</a:t>
          </a:r>
          <a:endParaRPr lang="th-TH" sz="1800" b="1" dirty="0">
            <a:latin typeface="Tahoma" pitchFamily="34" charset="0"/>
            <a:cs typeface="Tahoma" pitchFamily="34" charset="0"/>
          </a:endParaRPr>
        </a:p>
      </dgm:t>
    </dgm:pt>
    <dgm:pt modelId="{69263227-1B23-4766-9BDF-45890F35015D}" type="parTrans" cxnId="{5431EB81-EA8B-4DA3-B43B-52BC84FB3D24}">
      <dgm:prSet/>
      <dgm:spPr/>
      <dgm:t>
        <a:bodyPr/>
        <a:lstStyle/>
        <a:p>
          <a:endParaRPr lang="th-TH" sz="1800"/>
        </a:p>
      </dgm:t>
    </dgm:pt>
    <dgm:pt modelId="{D4648356-9D4E-4454-BA55-EFDFA173BD8C}" type="sibTrans" cxnId="{5431EB81-EA8B-4DA3-B43B-52BC84FB3D24}">
      <dgm:prSet/>
      <dgm:spPr/>
      <dgm:t>
        <a:bodyPr/>
        <a:lstStyle/>
        <a:p>
          <a:endParaRPr lang="th-TH" sz="1800"/>
        </a:p>
      </dgm:t>
    </dgm:pt>
    <dgm:pt modelId="{724160A5-6101-464A-A297-0AE256C430A5}">
      <dgm:prSet phldrT="[ข้อความ]" custT="1"/>
      <dgm:spPr/>
      <dgm:t>
        <a:bodyPr/>
        <a:lstStyle/>
        <a:p>
          <a:r>
            <a:rPr lang="en-US" sz="1800" b="1" dirty="0" smtClean="0">
              <a:latin typeface="Tahoma" pitchFamily="34" charset="0"/>
              <a:cs typeface="Tahoma" pitchFamily="34" charset="0"/>
            </a:rPr>
            <a:t>Provider</a:t>
          </a:r>
          <a:endParaRPr lang="th-TH" sz="1800" b="1" dirty="0">
            <a:latin typeface="Tahoma" pitchFamily="34" charset="0"/>
            <a:cs typeface="Tahoma" pitchFamily="34" charset="0"/>
          </a:endParaRPr>
        </a:p>
      </dgm:t>
    </dgm:pt>
    <dgm:pt modelId="{5331B73A-9792-40D2-A3A7-3C256DB0962F}" type="parTrans" cxnId="{14F8C367-9439-4BCE-B32B-41AA9B481072}">
      <dgm:prSet/>
      <dgm:spPr/>
      <dgm:t>
        <a:bodyPr/>
        <a:lstStyle/>
        <a:p>
          <a:endParaRPr lang="th-TH" sz="1800"/>
        </a:p>
      </dgm:t>
    </dgm:pt>
    <dgm:pt modelId="{A784334D-1833-49CE-A093-550203C10803}" type="sibTrans" cxnId="{14F8C367-9439-4BCE-B32B-41AA9B481072}">
      <dgm:prSet/>
      <dgm:spPr/>
      <dgm:t>
        <a:bodyPr/>
        <a:lstStyle/>
        <a:p>
          <a:endParaRPr lang="th-TH" sz="1800"/>
        </a:p>
      </dgm:t>
    </dgm:pt>
    <dgm:pt modelId="{6811D918-A6FF-4481-AA94-4C9635B190CF}">
      <dgm:prSet phldrT="[ข้อความ]" custT="1"/>
      <dgm:spPr/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โรงเรียน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60206DC8-A6A2-4904-9FAE-906B423415D0}" type="parTrans" cxnId="{BE29DE15-C30B-49FE-9878-D2F783EAF634}">
      <dgm:prSet/>
      <dgm:spPr/>
      <dgm:t>
        <a:bodyPr/>
        <a:lstStyle/>
        <a:p>
          <a:endParaRPr lang="th-TH"/>
        </a:p>
      </dgm:t>
    </dgm:pt>
    <dgm:pt modelId="{0B959EA8-5323-40D8-BA1A-F1BCB91C0178}" type="sibTrans" cxnId="{BE29DE15-C30B-49FE-9878-D2F783EAF634}">
      <dgm:prSet/>
      <dgm:spPr/>
      <dgm:t>
        <a:bodyPr/>
        <a:lstStyle/>
        <a:p>
          <a:endParaRPr lang="th-TH"/>
        </a:p>
      </dgm:t>
    </dgm:pt>
    <dgm:pt modelId="{CFE33C37-1640-40EF-BF0D-F299CA80DA22}">
      <dgm:prSet phldrT="[ข้อความ]" custT="1"/>
      <dgm:spPr/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ผู้อำนวยการ</a:t>
          </a:r>
          <a:r>
            <a:rPr lang="en-US" sz="1600" b="1" dirty="0" smtClean="0">
              <a:latin typeface="Tahoma" pitchFamily="34" charset="0"/>
              <a:cs typeface="Tahoma" pitchFamily="34" charset="0"/>
            </a:rPr>
            <a:t>/</a:t>
          </a:r>
          <a:r>
            <a:rPr lang="th-TH" sz="1600" b="1" dirty="0" smtClean="0">
              <a:latin typeface="Tahoma" pitchFamily="34" charset="0"/>
              <a:cs typeface="Tahoma" pitchFamily="34" charset="0"/>
            </a:rPr>
            <a:t>               รองผู้อำนวยการ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528E1F0B-9651-4171-AECC-DF21124639D3}" type="parTrans" cxnId="{75B61BFA-75B8-4F01-914C-B6F88A6D62CA}">
      <dgm:prSet/>
      <dgm:spPr/>
      <dgm:t>
        <a:bodyPr/>
        <a:lstStyle/>
        <a:p>
          <a:endParaRPr lang="th-TH"/>
        </a:p>
      </dgm:t>
    </dgm:pt>
    <dgm:pt modelId="{327FAC85-CF86-495B-B2E5-9BCEEA44D97E}" type="sibTrans" cxnId="{75B61BFA-75B8-4F01-914C-B6F88A6D62CA}">
      <dgm:prSet/>
      <dgm:spPr/>
      <dgm:t>
        <a:bodyPr/>
        <a:lstStyle/>
        <a:p>
          <a:endParaRPr lang="th-TH"/>
        </a:p>
      </dgm:t>
    </dgm:pt>
    <dgm:pt modelId="{427803E4-49AC-47D3-9121-BC53FFA52E70}">
      <dgm:prSet phldrT="[ข้อความ]" custT="1"/>
      <dgm:spPr/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ครูอนามัย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592C0901-E70D-4B5D-BA8E-2271C5C62BDC}" type="parTrans" cxnId="{BA35C5BC-E45B-443D-9E24-6ACB284BF66B}">
      <dgm:prSet/>
      <dgm:spPr/>
      <dgm:t>
        <a:bodyPr/>
        <a:lstStyle/>
        <a:p>
          <a:endParaRPr lang="th-TH"/>
        </a:p>
      </dgm:t>
    </dgm:pt>
    <dgm:pt modelId="{19C971C4-F8CC-4576-A91F-CE6D6A03201D}" type="sibTrans" cxnId="{BA35C5BC-E45B-443D-9E24-6ACB284BF66B}">
      <dgm:prSet/>
      <dgm:spPr/>
      <dgm:t>
        <a:bodyPr/>
        <a:lstStyle/>
        <a:p>
          <a:endParaRPr lang="th-TH"/>
        </a:p>
      </dgm:t>
    </dgm:pt>
    <dgm:pt modelId="{A0323F70-3D74-45EB-9167-E2C60F2FA0EE}">
      <dgm:prSet phldrT="[ข้อความ]" custT="1"/>
      <dgm:spPr/>
      <dgm:t>
        <a:bodyPr/>
        <a:lstStyle/>
        <a:p>
          <a:r>
            <a:rPr lang="th-TH" sz="1600" b="1" dirty="0" err="1" smtClean="0">
              <a:latin typeface="Tahoma" pitchFamily="34" charset="0"/>
              <a:cs typeface="Tahoma" pitchFamily="34" charset="0"/>
            </a:rPr>
            <a:t>สสจ</a:t>
          </a:r>
          <a:r>
            <a:rPr lang="th-TH" sz="1600" b="1" dirty="0" smtClean="0">
              <a:latin typeface="Tahoma" pitchFamily="34" charset="0"/>
              <a:cs typeface="Tahoma" pitchFamily="34" charset="0"/>
            </a:rPr>
            <a:t>.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3202CBAE-101E-4AD0-A2AA-CD0828590307}" type="parTrans" cxnId="{D185B062-93B7-49E5-9879-FBFC4AD6A51C}">
      <dgm:prSet/>
      <dgm:spPr/>
      <dgm:t>
        <a:bodyPr/>
        <a:lstStyle/>
        <a:p>
          <a:endParaRPr lang="th-TH"/>
        </a:p>
      </dgm:t>
    </dgm:pt>
    <dgm:pt modelId="{E2D0B06E-DA1F-4671-A0D8-8A8C2AA7531C}" type="sibTrans" cxnId="{D185B062-93B7-49E5-9879-FBFC4AD6A51C}">
      <dgm:prSet/>
      <dgm:spPr/>
      <dgm:t>
        <a:bodyPr/>
        <a:lstStyle/>
        <a:p>
          <a:endParaRPr lang="th-TH"/>
        </a:p>
      </dgm:t>
    </dgm:pt>
    <dgm:pt modelId="{518F2686-ED15-45F6-B3DF-1B00BA2A5E54}">
      <dgm:prSet phldrT="[ข้อความ]" custT="1"/>
      <dgm:spPr/>
      <dgm:t>
        <a:bodyPr/>
        <a:lstStyle/>
        <a:p>
          <a:r>
            <a:rPr lang="th-TH" sz="1600" b="1" dirty="0" err="1" smtClean="0">
              <a:latin typeface="Tahoma" pitchFamily="34" charset="0"/>
              <a:cs typeface="Tahoma" pitchFamily="34" charset="0"/>
            </a:rPr>
            <a:t>สสอ</a:t>
          </a:r>
          <a:r>
            <a:rPr lang="th-TH" sz="1600" b="1" dirty="0" smtClean="0">
              <a:latin typeface="Tahoma" pitchFamily="34" charset="0"/>
              <a:cs typeface="Tahoma" pitchFamily="34" charset="0"/>
            </a:rPr>
            <a:t>.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F475A06E-170F-4178-964D-B1EE562A21B0}" type="parTrans" cxnId="{7CB2C7E0-B0BF-4D5E-9FAF-5B7C1B2EA41E}">
      <dgm:prSet/>
      <dgm:spPr/>
      <dgm:t>
        <a:bodyPr/>
        <a:lstStyle/>
        <a:p>
          <a:endParaRPr lang="th-TH"/>
        </a:p>
      </dgm:t>
    </dgm:pt>
    <dgm:pt modelId="{EC85D9D0-737D-4276-83B9-1D54E5FA580D}" type="sibTrans" cxnId="{7CB2C7E0-B0BF-4D5E-9FAF-5B7C1B2EA41E}">
      <dgm:prSet/>
      <dgm:spPr/>
      <dgm:t>
        <a:bodyPr/>
        <a:lstStyle/>
        <a:p>
          <a:endParaRPr lang="th-TH"/>
        </a:p>
      </dgm:t>
    </dgm:pt>
    <dgm:pt modelId="{CCF86339-1915-4EBB-B2FF-897995EA737F}">
      <dgm:prSet phldrT="[ข้อความ]" custT="1"/>
      <dgm:spPr/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รพสต.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16241645-E076-4413-9C80-8349FBAD5155}" type="parTrans" cxnId="{0D1DB7F4-29CA-4637-80AA-4175109AC4DF}">
      <dgm:prSet/>
      <dgm:spPr/>
      <dgm:t>
        <a:bodyPr/>
        <a:lstStyle/>
        <a:p>
          <a:endParaRPr lang="th-TH"/>
        </a:p>
      </dgm:t>
    </dgm:pt>
    <dgm:pt modelId="{871A0BAE-FC69-4003-9127-276152B67966}" type="sibTrans" cxnId="{0D1DB7F4-29CA-4637-80AA-4175109AC4DF}">
      <dgm:prSet/>
      <dgm:spPr/>
      <dgm:t>
        <a:bodyPr/>
        <a:lstStyle/>
        <a:p>
          <a:endParaRPr lang="th-TH"/>
        </a:p>
      </dgm:t>
    </dgm:pt>
    <dgm:pt modelId="{C00F28EF-BAFA-4531-98B8-034E0FD5FE34}">
      <dgm:prSet phldrT="[ข้อความ]" custT="1"/>
      <dgm:spPr/>
      <dgm:t>
        <a:bodyPr/>
        <a:lstStyle/>
        <a:p>
          <a:r>
            <a:rPr lang="th-TH" sz="1600" b="1" dirty="0" err="1" smtClean="0">
              <a:latin typeface="Tahoma" pitchFamily="34" charset="0"/>
              <a:cs typeface="Tahoma" pitchFamily="34" charset="0"/>
            </a:rPr>
            <a:t>สพป</a:t>
          </a:r>
          <a:r>
            <a:rPr lang="th-TH" sz="1600" b="1" dirty="0" smtClean="0">
              <a:latin typeface="Tahoma" pitchFamily="34" charset="0"/>
              <a:cs typeface="Tahoma" pitchFamily="34" charset="0"/>
            </a:rPr>
            <a:t>. </a:t>
          </a:r>
          <a:r>
            <a:rPr lang="en-US" sz="1600" b="1" dirty="0" smtClean="0">
              <a:latin typeface="Tahoma" pitchFamily="34" charset="0"/>
              <a:cs typeface="Tahoma" pitchFamily="34" charset="0"/>
            </a:rPr>
            <a:t>/</a:t>
          </a:r>
          <a:r>
            <a:rPr lang="th-TH" sz="1600" b="1" dirty="0" err="1" smtClean="0">
              <a:latin typeface="Tahoma" pitchFamily="34" charset="0"/>
              <a:cs typeface="Tahoma" pitchFamily="34" charset="0"/>
            </a:rPr>
            <a:t>สพ</a:t>
          </a:r>
          <a:r>
            <a:rPr lang="th-TH" sz="1600" b="1" dirty="0" smtClean="0">
              <a:latin typeface="Tahoma" pitchFamily="34" charset="0"/>
              <a:cs typeface="Tahoma" pitchFamily="34" charset="0"/>
            </a:rPr>
            <a:t>ม.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77B32050-164E-44B4-9C68-6D8F5446FE7E}" type="parTrans" cxnId="{60E68023-CF87-4136-B698-57331C323EE1}">
      <dgm:prSet/>
      <dgm:spPr/>
      <dgm:t>
        <a:bodyPr/>
        <a:lstStyle/>
        <a:p>
          <a:endParaRPr lang="th-TH"/>
        </a:p>
      </dgm:t>
    </dgm:pt>
    <dgm:pt modelId="{558EBAFC-44CC-46A3-B094-A12587AEFDD2}" type="sibTrans" cxnId="{60E68023-CF87-4136-B698-57331C323EE1}">
      <dgm:prSet/>
      <dgm:spPr/>
      <dgm:t>
        <a:bodyPr/>
        <a:lstStyle/>
        <a:p>
          <a:endParaRPr lang="th-TH"/>
        </a:p>
      </dgm:t>
    </dgm:pt>
    <dgm:pt modelId="{8AC1E923-1F07-4910-8D55-80D9502203EA}" type="pres">
      <dgm:prSet presAssocID="{2177BC48-8688-489A-841C-6F21C55A763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26563C8-3F61-49F5-9360-028F3D9F0C7B}" type="pres">
      <dgm:prSet presAssocID="{8CB4E533-FCC0-4869-8414-9D3CA55B1193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6E1F630-4D30-449D-9CBC-BB6D33F7696D}" type="pres">
      <dgm:prSet presAssocID="{8CB4E533-FCC0-4869-8414-9D3CA55B1193}" presName="gear1srcNode" presStyleLbl="node1" presStyleIdx="0" presStyleCnt="2"/>
      <dgm:spPr/>
      <dgm:t>
        <a:bodyPr/>
        <a:lstStyle/>
        <a:p>
          <a:endParaRPr lang="th-TH"/>
        </a:p>
      </dgm:t>
    </dgm:pt>
    <dgm:pt modelId="{03AF7444-F5C2-4C8C-A163-9E791F57E402}" type="pres">
      <dgm:prSet presAssocID="{8CB4E533-FCC0-4869-8414-9D3CA55B1193}" presName="gear1dstNode" presStyleLbl="node1" presStyleIdx="0" presStyleCnt="2"/>
      <dgm:spPr/>
      <dgm:t>
        <a:bodyPr/>
        <a:lstStyle/>
        <a:p>
          <a:endParaRPr lang="th-TH"/>
        </a:p>
      </dgm:t>
    </dgm:pt>
    <dgm:pt modelId="{1B4303B7-2816-4D5F-82AA-A0C3876AF2A1}" type="pres">
      <dgm:prSet presAssocID="{8CB4E533-FCC0-4869-8414-9D3CA55B1193}" presName="gear1ch" presStyleLbl="fgAcc1" presStyleIdx="0" presStyleCnt="2" custScaleX="124184" custScaleY="87725" custLinFactNeighborX="25593" custLinFactNeighborY="4267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CEAC5F3-5C31-4232-ADB5-AD0E990B46CA}" type="pres">
      <dgm:prSet presAssocID="{724160A5-6101-464A-A297-0AE256C430A5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EB1BC52-B808-40B5-B21C-2C357B10F77C}" type="pres">
      <dgm:prSet presAssocID="{724160A5-6101-464A-A297-0AE256C430A5}" presName="gear2srcNode" presStyleLbl="node1" presStyleIdx="1" presStyleCnt="2"/>
      <dgm:spPr/>
      <dgm:t>
        <a:bodyPr/>
        <a:lstStyle/>
        <a:p>
          <a:endParaRPr lang="th-TH"/>
        </a:p>
      </dgm:t>
    </dgm:pt>
    <dgm:pt modelId="{8E32B720-F9AB-465E-AE7B-3DE90E731DA1}" type="pres">
      <dgm:prSet presAssocID="{724160A5-6101-464A-A297-0AE256C430A5}" presName="gear2dstNode" presStyleLbl="node1" presStyleIdx="1" presStyleCnt="2"/>
      <dgm:spPr/>
      <dgm:t>
        <a:bodyPr/>
        <a:lstStyle/>
        <a:p>
          <a:endParaRPr lang="th-TH"/>
        </a:p>
      </dgm:t>
    </dgm:pt>
    <dgm:pt modelId="{4F7F5799-1BF3-477B-A10E-27BBBEDA92B2}" type="pres">
      <dgm:prSet presAssocID="{724160A5-6101-464A-A297-0AE256C430A5}" presName="gear2ch" presStyleLbl="fgAcc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67BC569-73B5-4D0D-AFA3-0E0AAD8C6E8D}" type="pres">
      <dgm:prSet presAssocID="{D4648356-9D4E-4454-BA55-EFDFA173BD8C}" presName="connector1" presStyleLbl="sibTrans2D1" presStyleIdx="0" presStyleCnt="2"/>
      <dgm:spPr/>
      <dgm:t>
        <a:bodyPr/>
        <a:lstStyle/>
        <a:p>
          <a:endParaRPr lang="th-TH"/>
        </a:p>
      </dgm:t>
    </dgm:pt>
    <dgm:pt modelId="{67404771-BA08-41CE-93B7-4D44B5A19091}" type="pres">
      <dgm:prSet presAssocID="{A784334D-1833-49CE-A093-550203C10803}" presName="connector2" presStyleLbl="sibTrans2D1" presStyleIdx="1" presStyleCnt="2"/>
      <dgm:spPr/>
      <dgm:t>
        <a:bodyPr/>
        <a:lstStyle/>
        <a:p>
          <a:endParaRPr lang="th-TH"/>
        </a:p>
      </dgm:t>
    </dgm:pt>
  </dgm:ptLst>
  <dgm:cxnLst>
    <dgm:cxn modelId="{5431EB81-EA8B-4DA3-B43B-52BC84FB3D24}" srcId="{2177BC48-8688-489A-841C-6F21C55A7637}" destId="{8CB4E533-FCC0-4869-8414-9D3CA55B1193}" srcOrd="0" destOrd="0" parTransId="{69263227-1B23-4766-9BDF-45890F35015D}" sibTransId="{D4648356-9D4E-4454-BA55-EFDFA173BD8C}"/>
    <dgm:cxn modelId="{37C340DA-B360-44BF-8CCF-B819C29937AB}" type="presOf" srcId="{CCF86339-1915-4EBB-B2FF-897995EA737F}" destId="{4F7F5799-1BF3-477B-A10E-27BBBEDA92B2}" srcOrd="0" destOrd="2" presId="urn:microsoft.com/office/officeart/2005/8/layout/gear1"/>
    <dgm:cxn modelId="{0EB433E3-53D7-4A93-BA0F-54BD46AD00D0}" type="presOf" srcId="{A784334D-1833-49CE-A093-550203C10803}" destId="{67404771-BA08-41CE-93B7-4D44B5A19091}" srcOrd="0" destOrd="0" presId="urn:microsoft.com/office/officeart/2005/8/layout/gear1"/>
    <dgm:cxn modelId="{5AF6BA6E-E8C6-4D5B-826E-7B676E72C44A}" type="presOf" srcId="{CFE33C37-1640-40EF-BF0D-F299CA80DA22}" destId="{1B4303B7-2816-4D5F-82AA-A0C3876AF2A1}" srcOrd="0" destOrd="1" presId="urn:microsoft.com/office/officeart/2005/8/layout/gear1"/>
    <dgm:cxn modelId="{6445A14B-97E0-4009-8E53-E2EDB81794FB}" type="presOf" srcId="{6811D918-A6FF-4481-AA94-4C9635B190CF}" destId="{1B4303B7-2816-4D5F-82AA-A0C3876AF2A1}" srcOrd="0" destOrd="0" presId="urn:microsoft.com/office/officeart/2005/8/layout/gear1"/>
    <dgm:cxn modelId="{70E7EA39-242C-4F87-8C57-5960D6EE4BA8}" type="presOf" srcId="{2177BC48-8688-489A-841C-6F21C55A7637}" destId="{8AC1E923-1F07-4910-8D55-80D9502203EA}" srcOrd="0" destOrd="0" presId="urn:microsoft.com/office/officeart/2005/8/layout/gear1"/>
    <dgm:cxn modelId="{51F297CB-DD52-404E-9AA4-C93A1FC71FA8}" type="presOf" srcId="{427803E4-49AC-47D3-9121-BC53FFA52E70}" destId="{1B4303B7-2816-4D5F-82AA-A0C3876AF2A1}" srcOrd="0" destOrd="2" presId="urn:microsoft.com/office/officeart/2005/8/layout/gear1"/>
    <dgm:cxn modelId="{896E186D-AD1F-46D2-A337-C8CFF86E2CB2}" type="presOf" srcId="{8CB4E533-FCC0-4869-8414-9D3CA55B1193}" destId="{326563C8-3F61-49F5-9360-028F3D9F0C7B}" srcOrd="0" destOrd="0" presId="urn:microsoft.com/office/officeart/2005/8/layout/gear1"/>
    <dgm:cxn modelId="{78450C9D-48CF-415C-86D4-566BFAB27518}" type="presOf" srcId="{8CB4E533-FCC0-4869-8414-9D3CA55B1193}" destId="{03AF7444-F5C2-4C8C-A163-9E791F57E402}" srcOrd="2" destOrd="0" presId="urn:microsoft.com/office/officeart/2005/8/layout/gear1"/>
    <dgm:cxn modelId="{3A5DDF4A-4D26-4102-B4DF-CD0BD48C4FAA}" type="presOf" srcId="{D4648356-9D4E-4454-BA55-EFDFA173BD8C}" destId="{367BC569-73B5-4D0D-AFA3-0E0AAD8C6E8D}" srcOrd="0" destOrd="0" presId="urn:microsoft.com/office/officeart/2005/8/layout/gear1"/>
    <dgm:cxn modelId="{DACA16DB-DC93-461B-B58C-CFB2C49F0BCF}" type="presOf" srcId="{8CB4E533-FCC0-4869-8414-9D3CA55B1193}" destId="{A6E1F630-4D30-449D-9CBC-BB6D33F7696D}" srcOrd="1" destOrd="0" presId="urn:microsoft.com/office/officeart/2005/8/layout/gear1"/>
    <dgm:cxn modelId="{FE84DD9A-C2EC-4206-8F99-B293532D8F59}" type="presOf" srcId="{518F2686-ED15-45F6-B3DF-1B00BA2A5E54}" destId="{4F7F5799-1BF3-477B-A10E-27BBBEDA92B2}" srcOrd="0" destOrd="1" presId="urn:microsoft.com/office/officeart/2005/8/layout/gear1"/>
    <dgm:cxn modelId="{BC7D0428-F40C-469C-BCDB-F64583F64FB1}" type="presOf" srcId="{C00F28EF-BAFA-4531-98B8-034E0FD5FE34}" destId="{4F7F5799-1BF3-477B-A10E-27BBBEDA92B2}" srcOrd="0" destOrd="3" presId="urn:microsoft.com/office/officeart/2005/8/layout/gear1"/>
    <dgm:cxn modelId="{60E68023-CF87-4136-B698-57331C323EE1}" srcId="{724160A5-6101-464A-A297-0AE256C430A5}" destId="{C00F28EF-BAFA-4531-98B8-034E0FD5FE34}" srcOrd="3" destOrd="0" parTransId="{77B32050-164E-44B4-9C68-6D8F5446FE7E}" sibTransId="{558EBAFC-44CC-46A3-B094-A12587AEFDD2}"/>
    <dgm:cxn modelId="{95769B3B-87FB-466E-8741-E6A580A227A6}" type="presOf" srcId="{A0323F70-3D74-45EB-9167-E2C60F2FA0EE}" destId="{4F7F5799-1BF3-477B-A10E-27BBBEDA92B2}" srcOrd="0" destOrd="0" presId="urn:microsoft.com/office/officeart/2005/8/layout/gear1"/>
    <dgm:cxn modelId="{7CB2C7E0-B0BF-4D5E-9FAF-5B7C1B2EA41E}" srcId="{724160A5-6101-464A-A297-0AE256C430A5}" destId="{518F2686-ED15-45F6-B3DF-1B00BA2A5E54}" srcOrd="1" destOrd="0" parTransId="{F475A06E-170F-4178-964D-B1EE562A21B0}" sibTransId="{EC85D9D0-737D-4276-83B9-1D54E5FA580D}"/>
    <dgm:cxn modelId="{0D1DB7F4-29CA-4637-80AA-4175109AC4DF}" srcId="{724160A5-6101-464A-A297-0AE256C430A5}" destId="{CCF86339-1915-4EBB-B2FF-897995EA737F}" srcOrd="2" destOrd="0" parTransId="{16241645-E076-4413-9C80-8349FBAD5155}" sibTransId="{871A0BAE-FC69-4003-9127-276152B67966}"/>
    <dgm:cxn modelId="{2D89EF36-9255-4AC1-BC2B-7CC569502F26}" type="presOf" srcId="{724160A5-6101-464A-A297-0AE256C430A5}" destId="{2EB1BC52-B808-40B5-B21C-2C357B10F77C}" srcOrd="1" destOrd="0" presId="urn:microsoft.com/office/officeart/2005/8/layout/gear1"/>
    <dgm:cxn modelId="{BA35C5BC-E45B-443D-9E24-6ACB284BF66B}" srcId="{6811D918-A6FF-4481-AA94-4C9635B190CF}" destId="{427803E4-49AC-47D3-9121-BC53FFA52E70}" srcOrd="1" destOrd="0" parTransId="{592C0901-E70D-4B5D-BA8E-2271C5C62BDC}" sibTransId="{19C971C4-F8CC-4576-A91F-CE6D6A03201D}"/>
    <dgm:cxn modelId="{D185B062-93B7-49E5-9879-FBFC4AD6A51C}" srcId="{724160A5-6101-464A-A297-0AE256C430A5}" destId="{A0323F70-3D74-45EB-9167-E2C60F2FA0EE}" srcOrd="0" destOrd="0" parTransId="{3202CBAE-101E-4AD0-A2AA-CD0828590307}" sibTransId="{E2D0B06E-DA1F-4671-A0D8-8A8C2AA7531C}"/>
    <dgm:cxn modelId="{BE29DE15-C30B-49FE-9878-D2F783EAF634}" srcId="{8CB4E533-FCC0-4869-8414-9D3CA55B1193}" destId="{6811D918-A6FF-4481-AA94-4C9635B190CF}" srcOrd="0" destOrd="0" parTransId="{60206DC8-A6A2-4904-9FAE-906B423415D0}" sibTransId="{0B959EA8-5323-40D8-BA1A-F1BCB91C0178}"/>
    <dgm:cxn modelId="{14F8C367-9439-4BCE-B32B-41AA9B481072}" srcId="{2177BC48-8688-489A-841C-6F21C55A7637}" destId="{724160A5-6101-464A-A297-0AE256C430A5}" srcOrd="1" destOrd="0" parTransId="{5331B73A-9792-40D2-A3A7-3C256DB0962F}" sibTransId="{A784334D-1833-49CE-A093-550203C10803}"/>
    <dgm:cxn modelId="{75B61BFA-75B8-4F01-914C-B6F88A6D62CA}" srcId="{6811D918-A6FF-4481-AA94-4C9635B190CF}" destId="{CFE33C37-1640-40EF-BF0D-F299CA80DA22}" srcOrd="0" destOrd="0" parTransId="{528E1F0B-9651-4171-AECC-DF21124639D3}" sibTransId="{327FAC85-CF86-495B-B2E5-9BCEEA44D97E}"/>
    <dgm:cxn modelId="{8362AEB1-23F4-492E-98A8-FEF0467EA601}" type="presOf" srcId="{724160A5-6101-464A-A297-0AE256C430A5}" destId="{DCEAC5F3-5C31-4232-ADB5-AD0E990B46CA}" srcOrd="0" destOrd="0" presId="urn:microsoft.com/office/officeart/2005/8/layout/gear1"/>
    <dgm:cxn modelId="{9E52DB26-7396-4BE2-B433-00923209CD17}" type="presOf" srcId="{724160A5-6101-464A-A297-0AE256C430A5}" destId="{8E32B720-F9AB-465E-AE7B-3DE90E731DA1}" srcOrd="2" destOrd="0" presId="urn:microsoft.com/office/officeart/2005/8/layout/gear1"/>
    <dgm:cxn modelId="{E572D877-4899-4122-A379-67D4D553F9A0}" type="presParOf" srcId="{8AC1E923-1F07-4910-8D55-80D9502203EA}" destId="{326563C8-3F61-49F5-9360-028F3D9F0C7B}" srcOrd="0" destOrd="0" presId="urn:microsoft.com/office/officeart/2005/8/layout/gear1"/>
    <dgm:cxn modelId="{9785B8C2-5A83-47EC-8ED2-838D269B4C60}" type="presParOf" srcId="{8AC1E923-1F07-4910-8D55-80D9502203EA}" destId="{A6E1F630-4D30-449D-9CBC-BB6D33F7696D}" srcOrd="1" destOrd="0" presId="urn:microsoft.com/office/officeart/2005/8/layout/gear1"/>
    <dgm:cxn modelId="{DC7022CD-0B51-4BC2-8318-6B78B2FDD141}" type="presParOf" srcId="{8AC1E923-1F07-4910-8D55-80D9502203EA}" destId="{03AF7444-F5C2-4C8C-A163-9E791F57E402}" srcOrd="2" destOrd="0" presId="urn:microsoft.com/office/officeart/2005/8/layout/gear1"/>
    <dgm:cxn modelId="{7B4C4C95-8789-4925-ACA7-B4F3A86DDD35}" type="presParOf" srcId="{8AC1E923-1F07-4910-8D55-80D9502203EA}" destId="{1B4303B7-2816-4D5F-82AA-A0C3876AF2A1}" srcOrd="3" destOrd="0" presId="urn:microsoft.com/office/officeart/2005/8/layout/gear1"/>
    <dgm:cxn modelId="{B4F2611F-4072-49A6-AECF-78B1CB226E4D}" type="presParOf" srcId="{8AC1E923-1F07-4910-8D55-80D9502203EA}" destId="{DCEAC5F3-5C31-4232-ADB5-AD0E990B46CA}" srcOrd="4" destOrd="0" presId="urn:microsoft.com/office/officeart/2005/8/layout/gear1"/>
    <dgm:cxn modelId="{928573EB-2FFD-4CAA-A09C-D0C43DC9C31D}" type="presParOf" srcId="{8AC1E923-1F07-4910-8D55-80D9502203EA}" destId="{2EB1BC52-B808-40B5-B21C-2C357B10F77C}" srcOrd="5" destOrd="0" presId="urn:microsoft.com/office/officeart/2005/8/layout/gear1"/>
    <dgm:cxn modelId="{80052F99-B8E7-4795-87C0-036AB001197E}" type="presParOf" srcId="{8AC1E923-1F07-4910-8D55-80D9502203EA}" destId="{8E32B720-F9AB-465E-AE7B-3DE90E731DA1}" srcOrd="6" destOrd="0" presId="urn:microsoft.com/office/officeart/2005/8/layout/gear1"/>
    <dgm:cxn modelId="{315CEB07-DFF1-4A0D-81E1-F29C139CBC3D}" type="presParOf" srcId="{8AC1E923-1F07-4910-8D55-80D9502203EA}" destId="{4F7F5799-1BF3-477B-A10E-27BBBEDA92B2}" srcOrd="7" destOrd="0" presId="urn:microsoft.com/office/officeart/2005/8/layout/gear1"/>
    <dgm:cxn modelId="{D768D7F6-201D-4619-85DB-39ADC2DA9B9C}" type="presParOf" srcId="{8AC1E923-1F07-4910-8D55-80D9502203EA}" destId="{367BC569-73B5-4D0D-AFA3-0E0AAD8C6E8D}" srcOrd="8" destOrd="0" presId="urn:microsoft.com/office/officeart/2005/8/layout/gear1"/>
    <dgm:cxn modelId="{F14D2936-0B43-4E9B-9613-2A20BF4FC123}" type="presParOf" srcId="{8AC1E923-1F07-4910-8D55-80D9502203EA}" destId="{67404771-BA08-41CE-93B7-4D44B5A19091}" srcOrd="9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D6262B-77E5-4BCC-8A3C-85DEA2F16327}" type="doc">
      <dgm:prSet loTypeId="urn:microsoft.com/office/officeart/2005/8/layout/vList6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h-TH"/>
        </a:p>
      </dgm:t>
    </dgm:pt>
    <dgm:pt modelId="{27FEAD87-7C60-49E4-A004-A639E6A42F71}">
      <dgm:prSet phldrT="[ข้อความ]" custT="1"/>
      <dgm:spPr>
        <a:solidFill>
          <a:schemeClr val="accent4"/>
        </a:solidFill>
      </dgm:spPr>
      <dgm:t>
        <a:bodyPr/>
        <a:lstStyle/>
        <a:p>
          <a:r>
            <a:rPr lang="th-TH" sz="3200" b="1" dirty="0" smtClean="0">
              <a:latin typeface="Tahoma" pitchFamily="34" charset="0"/>
              <a:cs typeface="Tahoma" pitchFamily="34" charset="0"/>
            </a:rPr>
            <a:t>ชุดที่ </a:t>
          </a:r>
          <a:r>
            <a:rPr lang="en-US" sz="3200" b="1" dirty="0" smtClean="0">
              <a:latin typeface="Tahoma" pitchFamily="34" charset="0"/>
              <a:cs typeface="Tahoma" pitchFamily="34" charset="0"/>
            </a:rPr>
            <a:t>1</a:t>
          </a:r>
        </a:p>
        <a:p>
          <a:r>
            <a:rPr lang="en-US" sz="3200" b="1" dirty="0" smtClean="0">
              <a:latin typeface="Tahoma" pitchFamily="34" charset="0"/>
              <a:cs typeface="Tahoma" pitchFamily="34" charset="0"/>
            </a:rPr>
            <a:t>(Provider)</a:t>
          </a:r>
          <a:endParaRPr lang="th-TH" sz="3200" b="1" dirty="0">
            <a:latin typeface="Tahoma" pitchFamily="34" charset="0"/>
            <a:cs typeface="Tahoma" pitchFamily="34" charset="0"/>
          </a:endParaRPr>
        </a:p>
      </dgm:t>
    </dgm:pt>
    <dgm:pt modelId="{4D75E83B-96E6-4CEF-82F3-05F150148906}" type="parTrans" cxnId="{4B740090-9FDA-4650-A638-DCFDB310129D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AFB60E80-D83E-4AE5-8CB3-ED069991FECE}" type="sibTrans" cxnId="{4B740090-9FDA-4650-A638-DCFDB310129D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4D30C197-1F00-4149-9712-3466428E156B}">
      <dgm:prSet phldrT="[ข้อความ]" custT="1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th-TH" sz="1800" b="1" dirty="0" smtClean="0">
              <a:latin typeface="Tahoma" pitchFamily="34" charset="0"/>
              <a:cs typeface="Tahoma" pitchFamily="34" charset="0"/>
            </a:rPr>
            <a:t>บุคลากรสาธารณสุขระดับจังหวัด อำเภอ และตำบล </a:t>
          </a:r>
          <a:r>
            <a:rPr lang="en-US" sz="1800" b="1" dirty="0" smtClean="0">
              <a:latin typeface="Tahoma" pitchFamily="34" charset="0"/>
              <a:cs typeface="Tahoma" pitchFamily="34" charset="0"/>
            </a:rPr>
            <a:t>- </a:t>
          </a:r>
          <a:r>
            <a:rPr lang="th-TH" sz="1800" b="1" dirty="0" smtClean="0">
              <a:latin typeface="Tahoma" pitchFamily="34" charset="0"/>
              <a:cs typeface="Tahoma" pitchFamily="34" charset="0"/>
            </a:rPr>
            <a:t>รับผิดชอบดูแลงานด้านสุขภาพเด็กวัยเรียน</a:t>
          </a:r>
          <a:endParaRPr lang="th-TH" sz="1800" b="1" dirty="0">
            <a:latin typeface="Tahoma" pitchFamily="34" charset="0"/>
            <a:cs typeface="Tahoma" pitchFamily="34" charset="0"/>
          </a:endParaRPr>
        </a:p>
      </dgm:t>
    </dgm:pt>
    <dgm:pt modelId="{89E47753-49E1-49B2-A0B3-F50AC40875A3}" type="parTrans" cxnId="{090685E6-4629-41AE-BA62-D83FC3BF1380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34629A0B-F75F-4931-856E-8E4A413CBC52}" type="sibTrans" cxnId="{090685E6-4629-41AE-BA62-D83FC3BF1380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00958E65-2224-4E5F-803C-19B1EF998A08}">
      <dgm:prSet phldrT="[ข้อความ]" custT="1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th-TH" sz="1800" b="1" dirty="0" smtClean="0">
              <a:latin typeface="Tahoma" pitchFamily="34" charset="0"/>
              <a:cs typeface="Tahoma" pitchFamily="34" charset="0"/>
            </a:rPr>
            <a:t>บุคลากรจากเขตพื้นที่การศึกษา </a:t>
          </a:r>
          <a:r>
            <a:rPr lang="en-US" sz="1800" b="1" dirty="0" smtClean="0">
              <a:latin typeface="Tahoma" pitchFamily="34" charset="0"/>
              <a:cs typeface="Tahoma" pitchFamily="34" charset="0"/>
            </a:rPr>
            <a:t>-</a:t>
          </a:r>
          <a:r>
            <a:rPr lang="th-TH" sz="1800" b="1" dirty="0" smtClean="0">
              <a:latin typeface="Tahoma" pitchFamily="34" charset="0"/>
              <a:cs typeface="Tahoma" pitchFamily="34" charset="0"/>
            </a:rPr>
            <a:t>รับผิดชอบดูแลงานด้านสุขภาพเด็กวัยเรียน</a:t>
          </a:r>
          <a:endParaRPr lang="th-TH" sz="1800" b="1" dirty="0">
            <a:latin typeface="Tahoma" pitchFamily="34" charset="0"/>
            <a:cs typeface="Tahoma" pitchFamily="34" charset="0"/>
          </a:endParaRPr>
        </a:p>
      </dgm:t>
    </dgm:pt>
    <dgm:pt modelId="{774FC6BC-1C8F-454F-AB04-F385BCA60D59}" type="parTrans" cxnId="{63756C05-3045-4BDB-82C8-84327407E225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E6FB59A5-D679-4B2E-B5AF-A431B2086EC5}" type="sibTrans" cxnId="{63756C05-3045-4BDB-82C8-84327407E225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9B9336F2-BB2C-4652-B998-F9878039C96C}">
      <dgm:prSet phldrT="[ข้อความ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h-TH" sz="3200" b="1" dirty="0" smtClean="0">
              <a:latin typeface="Tahoma" pitchFamily="34" charset="0"/>
              <a:cs typeface="Tahoma" pitchFamily="34" charset="0"/>
            </a:rPr>
            <a:t>ชุดที่ </a:t>
          </a:r>
          <a:r>
            <a:rPr lang="en-US" sz="3200" b="1" dirty="0" smtClean="0">
              <a:latin typeface="Tahoma" pitchFamily="34" charset="0"/>
              <a:cs typeface="Tahoma" pitchFamily="34" charset="0"/>
            </a:rPr>
            <a:t>2</a:t>
          </a:r>
        </a:p>
        <a:p>
          <a:r>
            <a:rPr lang="en-US" sz="3200" b="1" dirty="0" smtClean="0">
              <a:latin typeface="Tahoma" pitchFamily="34" charset="0"/>
              <a:cs typeface="Tahoma" pitchFamily="34" charset="0"/>
            </a:rPr>
            <a:t>(End User)</a:t>
          </a:r>
          <a:endParaRPr lang="th-TH" sz="3200" b="1" dirty="0">
            <a:latin typeface="Tahoma" pitchFamily="34" charset="0"/>
            <a:cs typeface="Tahoma" pitchFamily="34" charset="0"/>
          </a:endParaRPr>
        </a:p>
      </dgm:t>
    </dgm:pt>
    <dgm:pt modelId="{7134B2E6-04FE-4D21-9742-4625E560725B}" type="parTrans" cxnId="{8AEFCD86-6CF1-4242-857B-0B5F7A7B4965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E98A2FD6-69EA-4CCE-A32A-509004961E18}" type="sibTrans" cxnId="{8AEFCD86-6CF1-4242-857B-0B5F7A7B4965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FDF4D008-AFA3-493C-A0BE-1AD3417E50F0}">
      <dgm:prSet phldrT="[ข้อความ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th-TH" sz="1800" b="1" dirty="0" smtClean="0">
              <a:latin typeface="Tahoma" pitchFamily="34" charset="0"/>
              <a:cs typeface="Tahoma" pitchFamily="34" charset="0"/>
            </a:rPr>
            <a:t>ผู้อำนวยการโรงเรียน</a:t>
          </a:r>
          <a:r>
            <a:rPr lang="en-US" sz="1800" b="1" dirty="0" smtClean="0">
              <a:latin typeface="Tahoma" pitchFamily="34" charset="0"/>
              <a:cs typeface="Tahoma" pitchFamily="34" charset="0"/>
            </a:rPr>
            <a:t>/</a:t>
          </a:r>
          <a:r>
            <a:rPr lang="th-TH" sz="1800" b="1" dirty="0" smtClean="0">
              <a:latin typeface="Tahoma" pitchFamily="34" charset="0"/>
              <a:cs typeface="Tahoma" pitchFamily="34" charset="0"/>
            </a:rPr>
            <a:t>รองผู้อำนวยการโรงเรียนที่ได้รับมอบหมาย</a:t>
          </a:r>
          <a:endParaRPr lang="th-TH" sz="1800" b="1" dirty="0">
            <a:latin typeface="Tahoma" pitchFamily="34" charset="0"/>
            <a:cs typeface="Tahoma" pitchFamily="34" charset="0"/>
          </a:endParaRPr>
        </a:p>
      </dgm:t>
    </dgm:pt>
    <dgm:pt modelId="{80706E2B-C7E5-46F1-BAD6-C88A14B97EF5}" type="parTrans" cxnId="{65431DF9-67E9-429C-8143-031D56A148AF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0BED722E-4068-4082-8BAC-B51883B4ACFE}" type="sibTrans" cxnId="{65431DF9-67E9-429C-8143-031D56A148AF}">
      <dgm:prSet/>
      <dgm:spPr/>
      <dgm:t>
        <a:bodyPr/>
        <a:lstStyle/>
        <a:p>
          <a:endParaRPr lang="th-TH" sz="900" b="1">
            <a:latin typeface="Tahoma" pitchFamily="34" charset="0"/>
            <a:cs typeface="Tahoma" pitchFamily="34" charset="0"/>
          </a:endParaRPr>
        </a:p>
      </dgm:t>
    </dgm:pt>
    <dgm:pt modelId="{1204BB67-AB81-436C-A088-26C25E1CFAB7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th-TH" sz="1800" b="1" dirty="0" smtClean="0">
              <a:latin typeface="Tahoma" pitchFamily="34" charset="0"/>
              <a:cs typeface="Tahoma" pitchFamily="34" charset="0"/>
            </a:rPr>
            <a:t>ครูอนามัยที่เป็นผู้รับผิดชอบหลักด้านสุขภาพนักเรียน</a:t>
          </a:r>
          <a:endParaRPr lang="th-TH" sz="1800" b="1" dirty="0">
            <a:latin typeface="Tahoma" pitchFamily="34" charset="0"/>
            <a:cs typeface="Tahoma" pitchFamily="34" charset="0"/>
          </a:endParaRPr>
        </a:p>
      </dgm:t>
    </dgm:pt>
    <dgm:pt modelId="{B59E0044-3455-4A7E-A0E5-006D1374BEC4}" type="parTrans" cxnId="{5137CF1E-14EC-4683-939B-A83DDBB4524B}">
      <dgm:prSet/>
      <dgm:spPr/>
      <dgm:t>
        <a:bodyPr/>
        <a:lstStyle/>
        <a:p>
          <a:endParaRPr lang="th-TH"/>
        </a:p>
      </dgm:t>
    </dgm:pt>
    <dgm:pt modelId="{48F270E5-82FC-472F-91B3-A49D6611EE5C}" type="sibTrans" cxnId="{5137CF1E-14EC-4683-939B-A83DDBB4524B}">
      <dgm:prSet/>
      <dgm:spPr/>
      <dgm:t>
        <a:bodyPr/>
        <a:lstStyle/>
        <a:p>
          <a:endParaRPr lang="th-TH"/>
        </a:p>
      </dgm:t>
    </dgm:pt>
    <dgm:pt modelId="{33C043BB-9231-4AEC-8E63-C8258359B461}">
      <dgm:prSet phldrT="[ข้อความ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2D98E2A3-A94B-427D-A969-B26A8911D8AB}" type="parTrans" cxnId="{2BEEFB30-C71A-4518-88EC-B0AB85897189}">
      <dgm:prSet/>
      <dgm:spPr/>
      <dgm:t>
        <a:bodyPr/>
        <a:lstStyle/>
        <a:p>
          <a:endParaRPr lang="th-TH"/>
        </a:p>
      </dgm:t>
    </dgm:pt>
    <dgm:pt modelId="{7F2060E6-FE35-4C5F-B04B-9421D5E75208}" type="sibTrans" cxnId="{2BEEFB30-C71A-4518-88EC-B0AB85897189}">
      <dgm:prSet/>
      <dgm:spPr/>
      <dgm:t>
        <a:bodyPr/>
        <a:lstStyle/>
        <a:p>
          <a:endParaRPr lang="th-TH"/>
        </a:p>
      </dgm:t>
    </dgm:pt>
    <dgm:pt modelId="{9F248DF4-E082-4802-8ED6-72125718AE01}" type="pres">
      <dgm:prSet presAssocID="{A1D6262B-77E5-4BCC-8A3C-85DEA2F163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E84827EB-DD59-4799-A2B7-A4A5A97F7C5B}" type="pres">
      <dgm:prSet presAssocID="{27FEAD87-7C60-49E4-A004-A639E6A42F71}" presName="linNode" presStyleCnt="0"/>
      <dgm:spPr/>
    </dgm:pt>
    <dgm:pt modelId="{91B1B9DD-42AF-43AD-8FE1-E85F64CE1360}" type="pres">
      <dgm:prSet presAssocID="{27FEAD87-7C60-49E4-A004-A639E6A42F7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D08E387-1799-4AD9-93B9-2666F2149194}" type="pres">
      <dgm:prSet presAssocID="{27FEAD87-7C60-49E4-A004-A639E6A42F7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7F84209-FBA5-427A-977B-96B17386CC8E}" type="pres">
      <dgm:prSet presAssocID="{AFB60E80-D83E-4AE5-8CB3-ED069991FECE}" presName="spacing" presStyleCnt="0"/>
      <dgm:spPr/>
    </dgm:pt>
    <dgm:pt modelId="{4E9404B8-F767-4B3A-93F7-2C6021044FA4}" type="pres">
      <dgm:prSet presAssocID="{9B9336F2-BB2C-4652-B998-F9878039C96C}" presName="linNode" presStyleCnt="0"/>
      <dgm:spPr/>
    </dgm:pt>
    <dgm:pt modelId="{BA4AE985-58CA-4154-8869-3C34BCCD4BC3}" type="pres">
      <dgm:prSet presAssocID="{9B9336F2-BB2C-4652-B998-F9878039C96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B447266-DD28-4709-BDE4-A286BE709035}" type="pres">
      <dgm:prSet presAssocID="{9B9336F2-BB2C-4652-B998-F9878039C96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5431DF9-67E9-429C-8143-031D56A148AF}" srcId="{9B9336F2-BB2C-4652-B998-F9878039C96C}" destId="{FDF4D008-AFA3-493C-A0BE-1AD3417E50F0}" srcOrd="1" destOrd="0" parTransId="{80706E2B-C7E5-46F1-BAD6-C88A14B97EF5}" sibTransId="{0BED722E-4068-4082-8BAC-B51883B4ACFE}"/>
    <dgm:cxn modelId="{D722F1CD-DD75-43F6-BF9A-521CF7036DC2}" type="presOf" srcId="{1204BB67-AB81-436C-A088-26C25E1CFAB7}" destId="{8B447266-DD28-4709-BDE4-A286BE709035}" srcOrd="0" destOrd="2" presId="urn:microsoft.com/office/officeart/2005/8/layout/vList6"/>
    <dgm:cxn modelId="{AEFB7A16-19BE-485C-83BA-0BF8688075B6}" type="presOf" srcId="{9B9336F2-BB2C-4652-B998-F9878039C96C}" destId="{BA4AE985-58CA-4154-8869-3C34BCCD4BC3}" srcOrd="0" destOrd="0" presId="urn:microsoft.com/office/officeart/2005/8/layout/vList6"/>
    <dgm:cxn modelId="{3ABD6E05-9219-4F01-8BCD-C09BD7B2F52A}" type="presOf" srcId="{00958E65-2224-4E5F-803C-19B1EF998A08}" destId="{2D08E387-1799-4AD9-93B9-2666F2149194}" srcOrd="0" destOrd="1" presId="urn:microsoft.com/office/officeart/2005/8/layout/vList6"/>
    <dgm:cxn modelId="{984DA150-2649-466C-A3C0-1EC7C3CDE334}" type="presOf" srcId="{A1D6262B-77E5-4BCC-8A3C-85DEA2F16327}" destId="{9F248DF4-E082-4802-8ED6-72125718AE01}" srcOrd="0" destOrd="0" presId="urn:microsoft.com/office/officeart/2005/8/layout/vList6"/>
    <dgm:cxn modelId="{2BEEFB30-C71A-4518-88EC-B0AB85897189}" srcId="{9B9336F2-BB2C-4652-B998-F9878039C96C}" destId="{33C043BB-9231-4AEC-8E63-C8258359B461}" srcOrd="0" destOrd="0" parTransId="{2D98E2A3-A94B-427D-A969-B26A8911D8AB}" sibTransId="{7F2060E6-FE35-4C5F-B04B-9421D5E75208}"/>
    <dgm:cxn modelId="{5A46A7FC-39FC-4639-991A-8884518D2EED}" type="presOf" srcId="{27FEAD87-7C60-49E4-A004-A639E6A42F71}" destId="{91B1B9DD-42AF-43AD-8FE1-E85F64CE1360}" srcOrd="0" destOrd="0" presId="urn:microsoft.com/office/officeart/2005/8/layout/vList6"/>
    <dgm:cxn modelId="{090685E6-4629-41AE-BA62-D83FC3BF1380}" srcId="{27FEAD87-7C60-49E4-A004-A639E6A42F71}" destId="{4D30C197-1F00-4149-9712-3466428E156B}" srcOrd="0" destOrd="0" parTransId="{89E47753-49E1-49B2-A0B3-F50AC40875A3}" sibTransId="{34629A0B-F75F-4931-856E-8E4A413CBC52}"/>
    <dgm:cxn modelId="{8AEFCD86-6CF1-4242-857B-0B5F7A7B4965}" srcId="{A1D6262B-77E5-4BCC-8A3C-85DEA2F16327}" destId="{9B9336F2-BB2C-4652-B998-F9878039C96C}" srcOrd="1" destOrd="0" parTransId="{7134B2E6-04FE-4D21-9742-4625E560725B}" sibTransId="{E98A2FD6-69EA-4CCE-A32A-509004961E18}"/>
    <dgm:cxn modelId="{5C163F3C-FE97-4607-A368-EDF1FE57607B}" type="presOf" srcId="{FDF4D008-AFA3-493C-A0BE-1AD3417E50F0}" destId="{8B447266-DD28-4709-BDE4-A286BE709035}" srcOrd="0" destOrd="1" presId="urn:microsoft.com/office/officeart/2005/8/layout/vList6"/>
    <dgm:cxn modelId="{5137CF1E-14EC-4683-939B-A83DDBB4524B}" srcId="{9B9336F2-BB2C-4652-B998-F9878039C96C}" destId="{1204BB67-AB81-436C-A088-26C25E1CFAB7}" srcOrd="2" destOrd="0" parTransId="{B59E0044-3455-4A7E-A0E5-006D1374BEC4}" sibTransId="{48F270E5-82FC-472F-91B3-A49D6611EE5C}"/>
    <dgm:cxn modelId="{F671F6CB-B2F8-4170-91FE-711AA8EA616A}" type="presOf" srcId="{33C043BB-9231-4AEC-8E63-C8258359B461}" destId="{8B447266-DD28-4709-BDE4-A286BE709035}" srcOrd="0" destOrd="0" presId="urn:microsoft.com/office/officeart/2005/8/layout/vList6"/>
    <dgm:cxn modelId="{63756C05-3045-4BDB-82C8-84327407E225}" srcId="{27FEAD87-7C60-49E4-A004-A639E6A42F71}" destId="{00958E65-2224-4E5F-803C-19B1EF998A08}" srcOrd="1" destOrd="0" parTransId="{774FC6BC-1C8F-454F-AB04-F385BCA60D59}" sibTransId="{E6FB59A5-D679-4B2E-B5AF-A431B2086EC5}"/>
    <dgm:cxn modelId="{4B740090-9FDA-4650-A638-DCFDB310129D}" srcId="{A1D6262B-77E5-4BCC-8A3C-85DEA2F16327}" destId="{27FEAD87-7C60-49E4-A004-A639E6A42F71}" srcOrd="0" destOrd="0" parTransId="{4D75E83B-96E6-4CEF-82F3-05F150148906}" sibTransId="{AFB60E80-D83E-4AE5-8CB3-ED069991FECE}"/>
    <dgm:cxn modelId="{7B84ED77-122B-4860-AD0A-6B170162117E}" type="presOf" srcId="{4D30C197-1F00-4149-9712-3466428E156B}" destId="{2D08E387-1799-4AD9-93B9-2666F2149194}" srcOrd="0" destOrd="0" presId="urn:microsoft.com/office/officeart/2005/8/layout/vList6"/>
    <dgm:cxn modelId="{28B7855C-ACF1-45A2-98F0-02449A583F2D}" type="presParOf" srcId="{9F248DF4-E082-4802-8ED6-72125718AE01}" destId="{E84827EB-DD59-4799-A2B7-A4A5A97F7C5B}" srcOrd="0" destOrd="0" presId="urn:microsoft.com/office/officeart/2005/8/layout/vList6"/>
    <dgm:cxn modelId="{AD936287-0A0A-485C-A8EF-1A92E3719546}" type="presParOf" srcId="{E84827EB-DD59-4799-A2B7-A4A5A97F7C5B}" destId="{91B1B9DD-42AF-43AD-8FE1-E85F64CE1360}" srcOrd="0" destOrd="0" presId="urn:microsoft.com/office/officeart/2005/8/layout/vList6"/>
    <dgm:cxn modelId="{B9DEBE91-2D92-40D9-BAC1-EFBCBD8F6AD8}" type="presParOf" srcId="{E84827EB-DD59-4799-A2B7-A4A5A97F7C5B}" destId="{2D08E387-1799-4AD9-93B9-2666F2149194}" srcOrd="1" destOrd="0" presId="urn:microsoft.com/office/officeart/2005/8/layout/vList6"/>
    <dgm:cxn modelId="{A082FB93-6C94-4CC6-9A15-CF12452C6989}" type="presParOf" srcId="{9F248DF4-E082-4802-8ED6-72125718AE01}" destId="{A7F84209-FBA5-427A-977B-96B17386CC8E}" srcOrd="1" destOrd="0" presId="urn:microsoft.com/office/officeart/2005/8/layout/vList6"/>
    <dgm:cxn modelId="{242C158E-0490-4741-B6A5-DAC03E00DFC5}" type="presParOf" srcId="{9F248DF4-E082-4802-8ED6-72125718AE01}" destId="{4E9404B8-F767-4B3A-93F7-2C6021044FA4}" srcOrd="2" destOrd="0" presId="urn:microsoft.com/office/officeart/2005/8/layout/vList6"/>
    <dgm:cxn modelId="{F214B7DC-9890-4440-960F-A7BAA6A984E5}" type="presParOf" srcId="{4E9404B8-F767-4B3A-93F7-2C6021044FA4}" destId="{BA4AE985-58CA-4154-8869-3C34BCCD4BC3}" srcOrd="0" destOrd="0" presId="urn:microsoft.com/office/officeart/2005/8/layout/vList6"/>
    <dgm:cxn modelId="{DAC798BC-B0B9-40D5-97EE-97CB422BA198}" type="presParOf" srcId="{4E9404B8-F767-4B3A-93F7-2C6021044FA4}" destId="{8B447266-DD28-4709-BDE4-A286BE70903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7EC554-5B39-45D8-9D19-F6DC3700720A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h-TH"/>
        </a:p>
      </dgm:t>
    </dgm:pt>
    <dgm:pt modelId="{36045006-54E1-4FFD-A48E-B5FCA9F7692C}">
      <dgm:prSet phldrT="[ข้อความ]" custT="1"/>
      <dgm:spPr/>
      <dgm:t>
        <a:bodyPr/>
        <a:lstStyle/>
        <a:p>
          <a:r>
            <a:rPr lang="th-TH" sz="2000" b="1" dirty="0" smtClean="0">
              <a:latin typeface="Tahoma" pitchFamily="34" charset="0"/>
              <a:cs typeface="Tahoma" pitchFamily="34" charset="0"/>
            </a:rPr>
            <a:t>ส่วนที่ </a:t>
          </a:r>
          <a:r>
            <a:rPr lang="en-US" sz="2000" b="1" dirty="0" smtClean="0">
              <a:latin typeface="Tahoma" pitchFamily="34" charset="0"/>
              <a:cs typeface="Tahoma" pitchFamily="34" charset="0"/>
            </a:rPr>
            <a:t>1</a:t>
          </a:r>
          <a:endParaRPr lang="th-TH" sz="2000" b="1" dirty="0">
            <a:latin typeface="Tahoma" pitchFamily="34" charset="0"/>
            <a:cs typeface="Tahoma" pitchFamily="34" charset="0"/>
          </a:endParaRPr>
        </a:p>
      </dgm:t>
    </dgm:pt>
    <dgm:pt modelId="{4FC24360-5AA5-497F-A871-C633394DADE5}" type="parTrans" cxnId="{43A67285-4775-4F29-9FB5-02DD1810551B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DDDBFC49-80C5-4258-9D3A-501B7612D550}" type="sibTrans" cxnId="{43A67285-4775-4F29-9FB5-02DD1810551B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E8B5F76C-9153-4796-8DDC-7DACCAECA795}">
      <dgm:prSet phldrT="[ข้อความ]" custT="1"/>
      <dgm:spPr/>
      <dgm:t>
        <a:bodyPr/>
        <a:lstStyle/>
        <a:p>
          <a:r>
            <a:rPr lang="th-TH" sz="2000" b="1" dirty="0" smtClean="0">
              <a:latin typeface="Tahoma" pitchFamily="34" charset="0"/>
              <a:cs typeface="Tahoma" pitchFamily="34" charset="0"/>
            </a:rPr>
            <a:t>ข้อมูลเบื้องต้น</a:t>
          </a:r>
          <a:endParaRPr lang="th-TH" sz="2000" b="1" dirty="0">
            <a:latin typeface="Tahoma" pitchFamily="34" charset="0"/>
            <a:cs typeface="Tahoma" pitchFamily="34" charset="0"/>
          </a:endParaRPr>
        </a:p>
      </dgm:t>
    </dgm:pt>
    <dgm:pt modelId="{0E3EFA1A-C108-4D1D-8399-7B81552789BE}" type="parTrans" cxnId="{FDFC7906-C8F4-4D71-90B8-E946008AEC65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4C5EBC45-D93C-4180-A622-0C6804972B6C}" type="sibTrans" cxnId="{FDFC7906-C8F4-4D71-90B8-E946008AEC65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ED49DA59-911D-4C41-B425-49862A497EAB}">
      <dgm:prSet phldrT="[ข้อความ]" custT="1"/>
      <dgm:spPr/>
      <dgm:t>
        <a:bodyPr/>
        <a:lstStyle/>
        <a:p>
          <a:r>
            <a:rPr lang="th-TH" sz="2000" b="1" dirty="0" smtClean="0">
              <a:latin typeface="Tahoma" pitchFamily="34" charset="0"/>
              <a:cs typeface="Tahoma" pitchFamily="34" charset="0"/>
            </a:rPr>
            <a:t>ส่วนที่ </a:t>
          </a:r>
          <a:r>
            <a:rPr lang="en-US" sz="2000" b="1" dirty="0" smtClean="0">
              <a:latin typeface="Tahoma" pitchFamily="34" charset="0"/>
              <a:cs typeface="Tahoma" pitchFamily="34" charset="0"/>
            </a:rPr>
            <a:t>2</a:t>
          </a:r>
          <a:endParaRPr lang="th-TH" sz="2000" b="1" dirty="0">
            <a:latin typeface="Tahoma" pitchFamily="34" charset="0"/>
            <a:cs typeface="Tahoma" pitchFamily="34" charset="0"/>
          </a:endParaRPr>
        </a:p>
      </dgm:t>
    </dgm:pt>
    <dgm:pt modelId="{ECD6095F-4437-456F-8756-046B5FDEFFA2}" type="parTrans" cxnId="{8BFC51D7-3122-4A59-A332-C90ACC9C9F5A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A0DC1D5B-4760-4502-BBAC-BD10B7BEB373}" type="sibTrans" cxnId="{8BFC51D7-3122-4A59-A332-C90ACC9C9F5A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29622ACA-CBBD-4307-B259-D64035F2D02B}">
      <dgm:prSet phldrT="[ข้อความ]" custT="1"/>
      <dgm:spPr/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ความคิดเห็นที่มีต่อผลิตภัณฑ์ (</a:t>
          </a:r>
          <a:r>
            <a:rPr lang="en-US" sz="1600" b="1" dirty="0" smtClean="0">
              <a:latin typeface="Tahoma" pitchFamily="34" charset="0"/>
              <a:cs typeface="Tahoma" pitchFamily="34" charset="0"/>
            </a:rPr>
            <a:t>Product Champion)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A084B655-ACE4-47B9-AB44-68825F7ADBEF}" type="parTrans" cxnId="{A7483470-6C84-4E8F-9BD8-05E11BDCE0AB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D9FE4579-2B23-4B76-B923-F65FE12027C1}" type="sibTrans" cxnId="{A7483470-6C84-4E8F-9BD8-05E11BDCE0AB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9495B16A-EB1B-40C5-B77C-B328A218E335}">
      <dgm:prSet phldrT="[ข้อความ]" custT="1"/>
      <dgm:spPr/>
      <dgm:t>
        <a:bodyPr/>
        <a:lstStyle/>
        <a:p>
          <a:r>
            <a:rPr lang="th-TH" sz="2000" b="1" dirty="0" smtClean="0">
              <a:latin typeface="Tahoma" pitchFamily="34" charset="0"/>
              <a:cs typeface="Tahoma" pitchFamily="34" charset="0"/>
            </a:rPr>
            <a:t>ส่วนที่ </a:t>
          </a:r>
          <a:r>
            <a:rPr lang="en-US" sz="2000" b="1" dirty="0" smtClean="0">
              <a:latin typeface="Tahoma" pitchFamily="34" charset="0"/>
              <a:cs typeface="Tahoma" pitchFamily="34" charset="0"/>
            </a:rPr>
            <a:t>3</a:t>
          </a:r>
          <a:endParaRPr lang="th-TH" sz="2000" b="1" dirty="0">
            <a:latin typeface="Tahoma" pitchFamily="34" charset="0"/>
            <a:cs typeface="Tahoma" pitchFamily="34" charset="0"/>
          </a:endParaRPr>
        </a:p>
      </dgm:t>
    </dgm:pt>
    <dgm:pt modelId="{954DA4D6-5CB8-44EC-B73F-1007D83D3165}" type="parTrans" cxnId="{0DE1F29C-D9D2-4353-95A9-954AD2DE8381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73DD0703-59A1-40BC-9657-DC1BF9D57969}" type="sibTrans" cxnId="{0DE1F29C-D9D2-4353-95A9-954AD2DE8381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C66630A1-A39D-4DE1-B8E4-41898FBA26FC}">
      <dgm:prSet phldrT="[ข้อความ]" custT="1"/>
      <dgm:spPr/>
      <dgm:t>
        <a:bodyPr/>
        <a:lstStyle/>
        <a:p>
          <a:r>
            <a:rPr lang="th-TH" sz="2000" b="1" dirty="0" smtClean="0">
              <a:latin typeface="Tahoma" pitchFamily="34" charset="0"/>
              <a:cs typeface="Tahoma" pitchFamily="34" charset="0"/>
            </a:rPr>
            <a:t>ความคิดเห็นและข้อเสนอแนะเพื่อการพัฒนางานโรงเรียนส่งเสริมสุขภาพ</a:t>
          </a:r>
          <a:endParaRPr lang="th-TH" sz="2000" b="1" dirty="0">
            <a:latin typeface="Tahoma" pitchFamily="34" charset="0"/>
            <a:cs typeface="Tahoma" pitchFamily="34" charset="0"/>
          </a:endParaRPr>
        </a:p>
      </dgm:t>
    </dgm:pt>
    <dgm:pt modelId="{D5A99F49-85F5-4872-A6AA-FF2D369064C5}" type="parTrans" cxnId="{E0F2EC50-4D17-4704-B7CD-EFD01E435923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8E1A19D3-D2A6-48CE-B0B5-C5748C6FFC00}" type="sibTrans" cxnId="{E0F2EC50-4D17-4704-B7CD-EFD01E435923}">
      <dgm:prSet/>
      <dgm:spPr/>
      <dgm:t>
        <a:bodyPr/>
        <a:lstStyle/>
        <a:p>
          <a:endParaRPr lang="th-TH" sz="1600" b="1">
            <a:latin typeface="Tahoma" pitchFamily="34" charset="0"/>
            <a:cs typeface="Tahoma" pitchFamily="34" charset="0"/>
          </a:endParaRPr>
        </a:p>
      </dgm:t>
    </dgm:pt>
    <dgm:pt modelId="{6ECBC064-014D-46AD-9013-AF30DDEA13EC}">
      <dgm:prSet phldrT="[ข้อความ]" custT="1"/>
      <dgm:spPr/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กระบวนการ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301C42D4-43FF-4CEC-B07B-FDEA51942237}" type="parTrans" cxnId="{D95069F3-C1D1-4F9B-953F-3AE9A4D01B8C}">
      <dgm:prSet/>
      <dgm:spPr/>
      <dgm:t>
        <a:bodyPr/>
        <a:lstStyle/>
        <a:p>
          <a:endParaRPr lang="th-TH"/>
        </a:p>
      </dgm:t>
    </dgm:pt>
    <dgm:pt modelId="{44C78495-9127-4404-B948-1A55330CA615}" type="sibTrans" cxnId="{D95069F3-C1D1-4F9B-953F-3AE9A4D01B8C}">
      <dgm:prSet/>
      <dgm:spPr/>
      <dgm:t>
        <a:bodyPr/>
        <a:lstStyle/>
        <a:p>
          <a:endParaRPr lang="th-TH"/>
        </a:p>
      </dgm:t>
    </dgm:pt>
    <dgm:pt modelId="{A2B68BC1-031E-4CB4-BA32-1DD933146BD0}">
      <dgm:prSet phldrT="[ข้อความ]" custT="1"/>
      <dgm:spPr/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การมีส่วนร่วม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14864610-A18C-4220-AB81-AF5AFD1A8CAE}" type="parTrans" cxnId="{DEE980B2-A55D-401D-8E60-57CA3AF3E5B1}">
      <dgm:prSet/>
      <dgm:spPr/>
      <dgm:t>
        <a:bodyPr/>
        <a:lstStyle/>
        <a:p>
          <a:endParaRPr lang="th-TH"/>
        </a:p>
      </dgm:t>
    </dgm:pt>
    <dgm:pt modelId="{B66CA009-3CD1-44C2-9821-EBC98106804A}" type="sibTrans" cxnId="{DEE980B2-A55D-401D-8E60-57CA3AF3E5B1}">
      <dgm:prSet/>
      <dgm:spPr/>
      <dgm:t>
        <a:bodyPr/>
        <a:lstStyle/>
        <a:p>
          <a:endParaRPr lang="th-TH"/>
        </a:p>
      </dgm:t>
    </dgm:pt>
    <dgm:pt modelId="{C0ACDB35-BE5E-41F4-BDB0-DEECA7ED31B9}">
      <dgm:prSet phldrT="[ข้อความ]" custT="1"/>
      <dgm:spPr/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ประโยชน์ที่ได้รับ</a:t>
          </a:r>
          <a:endParaRPr lang="th-TH" sz="1600" b="1" dirty="0">
            <a:latin typeface="Tahoma" pitchFamily="34" charset="0"/>
            <a:cs typeface="Tahoma" pitchFamily="34" charset="0"/>
          </a:endParaRPr>
        </a:p>
      </dgm:t>
    </dgm:pt>
    <dgm:pt modelId="{DF46398E-C8DC-446D-AAA7-17D200D3B2D8}" type="parTrans" cxnId="{DAF48A0B-8643-4BB2-943E-FDCE642956C5}">
      <dgm:prSet/>
      <dgm:spPr/>
      <dgm:t>
        <a:bodyPr/>
        <a:lstStyle/>
        <a:p>
          <a:endParaRPr lang="th-TH"/>
        </a:p>
      </dgm:t>
    </dgm:pt>
    <dgm:pt modelId="{AEED6FC9-74EF-4D0B-A58C-DF9CF61BEE53}" type="sibTrans" cxnId="{DAF48A0B-8643-4BB2-943E-FDCE642956C5}">
      <dgm:prSet/>
      <dgm:spPr/>
      <dgm:t>
        <a:bodyPr/>
        <a:lstStyle/>
        <a:p>
          <a:endParaRPr lang="th-TH"/>
        </a:p>
      </dgm:t>
    </dgm:pt>
    <dgm:pt modelId="{1564E33F-B678-4B91-955C-DBA1CCFCCD2F}" type="pres">
      <dgm:prSet presAssocID="{0A7EC554-5B39-45D8-9D19-F6DC370072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BB8631F9-E2C6-4E13-95B5-06BBCBE5D9C7}" type="pres">
      <dgm:prSet presAssocID="{36045006-54E1-4FFD-A48E-B5FCA9F7692C}" presName="composite" presStyleCnt="0"/>
      <dgm:spPr/>
    </dgm:pt>
    <dgm:pt modelId="{E42C406E-0A7F-4031-B5E0-3C6326FBEC00}" type="pres">
      <dgm:prSet presAssocID="{36045006-54E1-4FFD-A48E-B5FCA9F7692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09B49A3-696A-499A-88DD-C19E8C674EAD}" type="pres">
      <dgm:prSet presAssocID="{36045006-54E1-4FFD-A48E-B5FCA9F7692C}" presName="descendantText" presStyleLbl="alignAcc1" presStyleIdx="0" presStyleCnt="3" custLinFactNeighborX="-129" custLinFactNeighborY="-440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22F13FE-42B3-4315-BF9C-6F080C376267}" type="pres">
      <dgm:prSet presAssocID="{DDDBFC49-80C5-4258-9D3A-501B7612D550}" presName="sp" presStyleCnt="0"/>
      <dgm:spPr/>
    </dgm:pt>
    <dgm:pt modelId="{99B424BD-3D68-4B38-AEE1-035B439CE543}" type="pres">
      <dgm:prSet presAssocID="{ED49DA59-911D-4C41-B425-49862A497EAB}" presName="composite" presStyleCnt="0"/>
      <dgm:spPr/>
    </dgm:pt>
    <dgm:pt modelId="{40B9A868-ADC4-433B-B593-50C684D4DD67}" type="pres">
      <dgm:prSet presAssocID="{ED49DA59-911D-4C41-B425-49862A497EA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D4173B-C859-4C76-9E8D-315931C893ED}" type="pres">
      <dgm:prSet presAssocID="{ED49DA59-911D-4C41-B425-49862A497EA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87FDE5B-F170-40F7-8DD2-2D685D8BA9FB}" type="pres">
      <dgm:prSet presAssocID="{A0DC1D5B-4760-4502-BBAC-BD10B7BEB373}" presName="sp" presStyleCnt="0"/>
      <dgm:spPr/>
    </dgm:pt>
    <dgm:pt modelId="{70A6E523-755C-46F7-BF62-62FF9FC557AE}" type="pres">
      <dgm:prSet presAssocID="{9495B16A-EB1B-40C5-B77C-B328A218E335}" presName="composite" presStyleCnt="0"/>
      <dgm:spPr/>
    </dgm:pt>
    <dgm:pt modelId="{5DC9D9E9-FF81-4BD0-A1B5-2EC5034A9AC9}" type="pres">
      <dgm:prSet presAssocID="{9495B16A-EB1B-40C5-B77C-B328A218E33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CE4A20F-A889-4EFB-94EB-771273FC945C}" type="pres">
      <dgm:prSet presAssocID="{9495B16A-EB1B-40C5-B77C-B328A218E33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686F961-A176-49E4-A0E3-4B18F62F96F3}" type="presOf" srcId="{C66630A1-A39D-4DE1-B8E4-41898FBA26FC}" destId="{1CE4A20F-A889-4EFB-94EB-771273FC945C}" srcOrd="0" destOrd="0" presId="urn:microsoft.com/office/officeart/2005/8/layout/chevron2"/>
    <dgm:cxn modelId="{523B524C-F2A3-48B2-8AE9-11E4D4CAA056}" type="presOf" srcId="{29622ACA-CBBD-4307-B259-D64035F2D02B}" destId="{F7D4173B-C859-4C76-9E8D-315931C893ED}" srcOrd="0" destOrd="0" presId="urn:microsoft.com/office/officeart/2005/8/layout/chevron2"/>
    <dgm:cxn modelId="{3E9CC1E5-75D9-4621-9B30-D0703CFD67E9}" type="presOf" srcId="{E8B5F76C-9153-4796-8DDC-7DACCAECA795}" destId="{F09B49A3-696A-499A-88DD-C19E8C674EAD}" srcOrd="0" destOrd="0" presId="urn:microsoft.com/office/officeart/2005/8/layout/chevron2"/>
    <dgm:cxn modelId="{DEE980B2-A55D-401D-8E60-57CA3AF3E5B1}" srcId="{29622ACA-CBBD-4307-B259-D64035F2D02B}" destId="{A2B68BC1-031E-4CB4-BA32-1DD933146BD0}" srcOrd="1" destOrd="0" parTransId="{14864610-A18C-4220-AB81-AF5AFD1A8CAE}" sibTransId="{B66CA009-3CD1-44C2-9821-EBC98106804A}"/>
    <dgm:cxn modelId="{18C47087-0F33-49E1-AACD-1DCCB9C0E983}" type="presOf" srcId="{9495B16A-EB1B-40C5-B77C-B328A218E335}" destId="{5DC9D9E9-FF81-4BD0-A1B5-2EC5034A9AC9}" srcOrd="0" destOrd="0" presId="urn:microsoft.com/office/officeart/2005/8/layout/chevron2"/>
    <dgm:cxn modelId="{E0F2EC50-4D17-4704-B7CD-EFD01E435923}" srcId="{9495B16A-EB1B-40C5-B77C-B328A218E335}" destId="{C66630A1-A39D-4DE1-B8E4-41898FBA26FC}" srcOrd="0" destOrd="0" parTransId="{D5A99F49-85F5-4872-A6AA-FF2D369064C5}" sibTransId="{8E1A19D3-D2A6-48CE-B0B5-C5748C6FFC00}"/>
    <dgm:cxn modelId="{43A67285-4775-4F29-9FB5-02DD1810551B}" srcId="{0A7EC554-5B39-45D8-9D19-F6DC3700720A}" destId="{36045006-54E1-4FFD-A48E-B5FCA9F7692C}" srcOrd="0" destOrd="0" parTransId="{4FC24360-5AA5-497F-A871-C633394DADE5}" sibTransId="{DDDBFC49-80C5-4258-9D3A-501B7612D550}"/>
    <dgm:cxn modelId="{F3CC37C5-C453-4DB3-A382-034BC0399002}" type="presOf" srcId="{0A7EC554-5B39-45D8-9D19-F6DC3700720A}" destId="{1564E33F-B678-4B91-955C-DBA1CCFCCD2F}" srcOrd="0" destOrd="0" presId="urn:microsoft.com/office/officeart/2005/8/layout/chevron2"/>
    <dgm:cxn modelId="{A7483470-6C84-4E8F-9BD8-05E11BDCE0AB}" srcId="{ED49DA59-911D-4C41-B425-49862A497EAB}" destId="{29622ACA-CBBD-4307-B259-D64035F2D02B}" srcOrd="0" destOrd="0" parTransId="{A084B655-ACE4-47B9-AB44-68825F7ADBEF}" sibTransId="{D9FE4579-2B23-4B76-B923-F65FE12027C1}"/>
    <dgm:cxn modelId="{8BFC51D7-3122-4A59-A332-C90ACC9C9F5A}" srcId="{0A7EC554-5B39-45D8-9D19-F6DC3700720A}" destId="{ED49DA59-911D-4C41-B425-49862A497EAB}" srcOrd="1" destOrd="0" parTransId="{ECD6095F-4437-456F-8756-046B5FDEFFA2}" sibTransId="{A0DC1D5B-4760-4502-BBAC-BD10B7BEB373}"/>
    <dgm:cxn modelId="{BDC4D572-DBD2-4C40-B8F3-34FD04B70701}" type="presOf" srcId="{A2B68BC1-031E-4CB4-BA32-1DD933146BD0}" destId="{F7D4173B-C859-4C76-9E8D-315931C893ED}" srcOrd="0" destOrd="2" presId="urn:microsoft.com/office/officeart/2005/8/layout/chevron2"/>
    <dgm:cxn modelId="{D95069F3-C1D1-4F9B-953F-3AE9A4D01B8C}" srcId="{29622ACA-CBBD-4307-B259-D64035F2D02B}" destId="{6ECBC064-014D-46AD-9013-AF30DDEA13EC}" srcOrd="0" destOrd="0" parTransId="{301C42D4-43FF-4CEC-B07B-FDEA51942237}" sibTransId="{44C78495-9127-4404-B948-1A55330CA615}"/>
    <dgm:cxn modelId="{FDFC7906-C8F4-4D71-90B8-E946008AEC65}" srcId="{36045006-54E1-4FFD-A48E-B5FCA9F7692C}" destId="{E8B5F76C-9153-4796-8DDC-7DACCAECA795}" srcOrd="0" destOrd="0" parTransId="{0E3EFA1A-C108-4D1D-8399-7B81552789BE}" sibTransId="{4C5EBC45-D93C-4180-A622-0C6804972B6C}"/>
    <dgm:cxn modelId="{0DE1F29C-D9D2-4353-95A9-954AD2DE8381}" srcId="{0A7EC554-5B39-45D8-9D19-F6DC3700720A}" destId="{9495B16A-EB1B-40C5-B77C-B328A218E335}" srcOrd="2" destOrd="0" parTransId="{954DA4D6-5CB8-44EC-B73F-1007D83D3165}" sibTransId="{73DD0703-59A1-40BC-9657-DC1BF9D57969}"/>
    <dgm:cxn modelId="{79A0F425-B354-44D6-8105-3E6643D882FD}" type="presOf" srcId="{ED49DA59-911D-4C41-B425-49862A497EAB}" destId="{40B9A868-ADC4-433B-B593-50C684D4DD67}" srcOrd="0" destOrd="0" presId="urn:microsoft.com/office/officeart/2005/8/layout/chevron2"/>
    <dgm:cxn modelId="{6E64BFAA-4469-4A1F-8CBF-441DD650C1F4}" type="presOf" srcId="{6ECBC064-014D-46AD-9013-AF30DDEA13EC}" destId="{F7D4173B-C859-4C76-9E8D-315931C893ED}" srcOrd="0" destOrd="1" presId="urn:microsoft.com/office/officeart/2005/8/layout/chevron2"/>
    <dgm:cxn modelId="{5B58A814-CC35-40F8-A077-ECCCC86581C9}" type="presOf" srcId="{C0ACDB35-BE5E-41F4-BDB0-DEECA7ED31B9}" destId="{F7D4173B-C859-4C76-9E8D-315931C893ED}" srcOrd="0" destOrd="3" presId="urn:microsoft.com/office/officeart/2005/8/layout/chevron2"/>
    <dgm:cxn modelId="{8BAC3D72-EF13-4AD0-886E-25A0214824F6}" type="presOf" srcId="{36045006-54E1-4FFD-A48E-B5FCA9F7692C}" destId="{E42C406E-0A7F-4031-B5E0-3C6326FBEC00}" srcOrd="0" destOrd="0" presId="urn:microsoft.com/office/officeart/2005/8/layout/chevron2"/>
    <dgm:cxn modelId="{DAF48A0B-8643-4BB2-943E-FDCE642956C5}" srcId="{29622ACA-CBBD-4307-B259-D64035F2D02B}" destId="{C0ACDB35-BE5E-41F4-BDB0-DEECA7ED31B9}" srcOrd="2" destOrd="0" parTransId="{DF46398E-C8DC-446D-AAA7-17D200D3B2D8}" sibTransId="{AEED6FC9-74EF-4D0B-A58C-DF9CF61BEE53}"/>
    <dgm:cxn modelId="{94455253-24BF-444B-8EF7-00A2C2D5F028}" type="presParOf" srcId="{1564E33F-B678-4B91-955C-DBA1CCFCCD2F}" destId="{BB8631F9-E2C6-4E13-95B5-06BBCBE5D9C7}" srcOrd="0" destOrd="0" presId="urn:microsoft.com/office/officeart/2005/8/layout/chevron2"/>
    <dgm:cxn modelId="{BFC0BB0D-200E-412E-A264-6787F67E824B}" type="presParOf" srcId="{BB8631F9-E2C6-4E13-95B5-06BBCBE5D9C7}" destId="{E42C406E-0A7F-4031-B5E0-3C6326FBEC00}" srcOrd="0" destOrd="0" presId="urn:microsoft.com/office/officeart/2005/8/layout/chevron2"/>
    <dgm:cxn modelId="{006698A5-054F-4575-8477-06892EE14B9A}" type="presParOf" srcId="{BB8631F9-E2C6-4E13-95B5-06BBCBE5D9C7}" destId="{F09B49A3-696A-499A-88DD-C19E8C674EAD}" srcOrd="1" destOrd="0" presId="urn:microsoft.com/office/officeart/2005/8/layout/chevron2"/>
    <dgm:cxn modelId="{64F0ECB4-D055-4D37-91E7-8AFF453A70BE}" type="presParOf" srcId="{1564E33F-B678-4B91-955C-DBA1CCFCCD2F}" destId="{422F13FE-42B3-4315-BF9C-6F080C376267}" srcOrd="1" destOrd="0" presId="urn:microsoft.com/office/officeart/2005/8/layout/chevron2"/>
    <dgm:cxn modelId="{4DD20CAD-A374-4D1B-AD81-6920CBDBE4BE}" type="presParOf" srcId="{1564E33F-B678-4B91-955C-DBA1CCFCCD2F}" destId="{99B424BD-3D68-4B38-AEE1-035B439CE543}" srcOrd="2" destOrd="0" presId="urn:microsoft.com/office/officeart/2005/8/layout/chevron2"/>
    <dgm:cxn modelId="{2B3A3B4E-BF52-4779-964C-70D0AFE3E500}" type="presParOf" srcId="{99B424BD-3D68-4B38-AEE1-035B439CE543}" destId="{40B9A868-ADC4-433B-B593-50C684D4DD67}" srcOrd="0" destOrd="0" presId="urn:microsoft.com/office/officeart/2005/8/layout/chevron2"/>
    <dgm:cxn modelId="{7057C192-3B8F-42FA-BDFE-4FB7303B8B7D}" type="presParOf" srcId="{99B424BD-3D68-4B38-AEE1-035B439CE543}" destId="{F7D4173B-C859-4C76-9E8D-315931C893ED}" srcOrd="1" destOrd="0" presId="urn:microsoft.com/office/officeart/2005/8/layout/chevron2"/>
    <dgm:cxn modelId="{34F7615F-3243-4FAA-80A1-979836BEB8DD}" type="presParOf" srcId="{1564E33F-B678-4B91-955C-DBA1CCFCCD2F}" destId="{587FDE5B-F170-40F7-8DD2-2D685D8BA9FB}" srcOrd="3" destOrd="0" presId="urn:microsoft.com/office/officeart/2005/8/layout/chevron2"/>
    <dgm:cxn modelId="{89E35C13-3051-4218-B7E3-84E448114643}" type="presParOf" srcId="{1564E33F-B678-4B91-955C-DBA1CCFCCD2F}" destId="{70A6E523-755C-46F7-BF62-62FF9FC557AE}" srcOrd="4" destOrd="0" presId="urn:microsoft.com/office/officeart/2005/8/layout/chevron2"/>
    <dgm:cxn modelId="{5D9977A1-072A-482E-A4AB-00940A3EF48A}" type="presParOf" srcId="{70A6E523-755C-46F7-BF62-62FF9FC557AE}" destId="{5DC9D9E9-FF81-4BD0-A1B5-2EC5034A9AC9}" srcOrd="0" destOrd="0" presId="urn:microsoft.com/office/officeart/2005/8/layout/chevron2"/>
    <dgm:cxn modelId="{F5575AE0-79BD-4181-B0CC-ED8A528F74F1}" type="presParOf" srcId="{70A6E523-755C-46F7-BF62-62FF9FC557AE}" destId="{1CE4A20F-A889-4EFB-94EB-771273FC945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563C8-3F61-49F5-9360-028F3D9F0C7B}">
      <dsp:nvSpPr>
        <dsp:cNvPr id="0" name=""/>
        <dsp:cNvSpPr/>
      </dsp:nvSpPr>
      <dsp:spPr>
        <a:xfrm>
          <a:off x="4919068" y="1982791"/>
          <a:ext cx="3115814" cy="3115814"/>
        </a:xfrm>
        <a:prstGeom prst="gear9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ahoma" pitchFamily="34" charset="0"/>
              <a:cs typeface="Tahoma" pitchFamily="34" charset="0"/>
            </a:rPr>
            <a:t>End User</a:t>
          </a:r>
          <a:endParaRPr lang="th-TH" sz="1800" b="1" kern="1200" dirty="0">
            <a:latin typeface="Tahoma" pitchFamily="34" charset="0"/>
            <a:cs typeface="Tahoma" pitchFamily="34" charset="0"/>
          </a:endParaRPr>
        </a:p>
      </dsp:txBody>
      <dsp:txXfrm>
        <a:off x="5545485" y="2712656"/>
        <a:ext cx="1862980" cy="1601592"/>
      </dsp:txXfrm>
    </dsp:sp>
    <dsp:sp modelId="{1B4303B7-2816-4D5F-82AA-A0C3876AF2A1}">
      <dsp:nvSpPr>
        <dsp:cNvPr id="0" name=""/>
        <dsp:cNvSpPr/>
      </dsp:nvSpPr>
      <dsp:spPr>
        <a:xfrm>
          <a:off x="4790206" y="4032711"/>
          <a:ext cx="2462309" cy="1043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โรงเรียน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ผู้อำนวยการ</a:t>
          </a:r>
          <a:r>
            <a:rPr lang="en-US" sz="1600" b="1" kern="1200" dirty="0" smtClean="0">
              <a:latin typeface="Tahoma" pitchFamily="34" charset="0"/>
              <a:cs typeface="Tahoma" pitchFamily="34" charset="0"/>
            </a:rPr>
            <a:t>/</a:t>
          </a: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               รองผู้อำนวยการ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ครูอนามัย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</dsp:txBody>
      <dsp:txXfrm>
        <a:off x="4820773" y="4063278"/>
        <a:ext cx="2401175" cy="982508"/>
      </dsp:txXfrm>
    </dsp:sp>
    <dsp:sp modelId="{DCEAC5F3-5C31-4232-ADB5-AD0E990B46CA}">
      <dsp:nvSpPr>
        <dsp:cNvPr id="0" name=""/>
        <dsp:cNvSpPr/>
      </dsp:nvSpPr>
      <dsp:spPr>
        <a:xfrm>
          <a:off x="3106230" y="1246325"/>
          <a:ext cx="2266047" cy="2266047"/>
        </a:xfrm>
        <a:prstGeom prst="gear6">
          <a:avLst/>
        </a:prstGeom>
        <a:gradFill rotWithShape="0">
          <a:gsLst>
            <a:gs pos="0">
              <a:schemeClr val="accent3">
                <a:hueOff val="-16539272"/>
                <a:satOff val="26822"/>
                <a:lumOff val="197"/>
                <a:alphaOff val="0"/>
                <a:tint val="43000"/>
                <a:satMod val="165000"/>
              </a:schemeClr>
            </a:gs>
            <a:gs pos="55000">
              <a:schemeClr val="accent3">
                <a:hueOff val="-16539272"/>
                <a:satOff val="26822"/>
                <a:lumOff val="197"/>
                <a:alphaOff val="0"/>
                <a:tint val="83000"/>
                <a:satMod val="155000"/>
              </a:schemeClr>
            </a:gs>
            <a:gs pos="100000">
              <a:schemeClr val="accent3">
                <a:hueOff val="-16539272"/>
                <a:satOff val="26822"/>
                <a:lumOff val="197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ahoma" pitchFamily="34" charset="0"/>
              <a:cs typeface="Tahoma" pitchFamily="34" charset="0"/>
            </a:rPr>
            <a:t>Provider</a:t>
          </a:r>
          <a:endParaRPr lang="th-TH" sz="1800" b="1" kern="1200" dirty="0">
            <a:latin typeface="Tahoma" pitchFamily="34" charset="0"/>
            <a:cs typeface="Tahoma" pitchFamily="34" charset="0"/>
          </a:endParaRPr>
        </a:p>
      </dsp:txBody>
      <dsp:txXfrm>
        <a:off x="3676714" y="1820257"/>
        <a:ext cx="1125079" cy="1118183"/>
      </dsp:txXfrm>
    </dsp:sp>
    <dsp:sp modelId="{4F7F5799-1BF3-477B-A10E-27BBBEDA92B2}">
      <dsp:nvSpPr>
        <dsp:cNvPr id="0" name=""/>
        <dsp:cNvSpPr/>
      </dsp:nvSpPr>
      <dsp:spPr>
        <a:xfrm>
          <a:off x="4295905" y="793116"/>
          <a:ext cx="1982791" cy="11896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err="1" smtClean="0">
              <a:latin typeface="Tahoma" pitchFamily="34" charset="0"/>
              <a:cs typeface="Tahoma" pitchFamily="34" charset="0"/>
            </a:rPr>
            <a:t>สสจ</a:t>
          </a: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.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err="1" smtClean="0">
              <a:latin typeface="Tahoma" pitchFamily="34" charset="0"/>
              <a:cs typeface="Tahoma" pitchFamily="34" charset="0"/>
            </a:rPr>
            <a:t>สสอ</a:t>
          </a: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.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รพสต.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err="1" smtClean="0">
              <a:latin typeface="Tahoma" pitchFamily="34" charset="0"/>
              <a:cs typeface="Tahoma" pitchFamily="34" charset="0"/>
            </a:rPr>
            <a:t>สพป</a:t>
          </a: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. </a:t>
          </a:r>
          <a:r>
            <a:rPr lang="en-US" sz="1600" b="1" kern="1200" dirty="0" smtClean="0">
              <a:latin typeface="Tahoma" pitchFamily="34" charset="0"/>
              <a:cs typeface="Tahoma" pitchFamily="34" charset="0"/>
            </a:rPr>
            <a:t>/</a:t>
          </a:r>
          <a:r>
            <a:rPr lang="th-TH" sz="1600" b="1" kern="1200" dirty="0" err="1" smtClean="0">
              <a:latin typeface="Tahoma" pitchFamily="34" charset="0"/>
              <a:cs typeface="Tahoma" pitchFamily="34" charset="0"/>
            </a:rPr>
            <a:t>สพ</a:t>
          </a: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ม.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</dsp:txBody>
      <dsp:txXfrm>
        <a:off x="4330749" y="827960"/>
        <a:ext cx="1913103" cy="1119986"/>
      </dsp:txXfrm>
    </dsp:sp>
    <dsp:sp modelId="{367BC569-73B5-4D0D-AFA3-0E0AAD8C6E8D}">
      <dsp:nvSpPr>
        <dsp:cNvPr id="0" name=""/>
        <dsp:cNvSpPr/>
      </dsp:nvSpPr>
      <dsp:spPr>
        <a:xfrm>
          <a:off x="5109494" y="1427348"/>
          <a:ext cx="3832452" cy="3832452"/>
        </a:xfrm>
        <a:prstGeom prst="circularArrow">
          <a:avLst>
            <a:gd name="adj1" fmla="val 4878"/>
            <a:gd name="adj2" fmla="val 312630"/>
            <a:gd name="adj3" fmla="val 3238498"/>
            <a:gd name="adj4" fmla="val 15095697"/>
            <a:gd name="adj5" fmla="val 5691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404771-BA08-41CE-93B7-4D44B5A19091}">
      <dsp:nvSpPr>
        <dsp:cNvPr id="0" name=""/>
        <dsp:cNvSpPr/>
      </dsp:nvSpPr>
      <dsp:spPr>
        <a:xfrm>
          <a:off x="2704917" y="738623"/>
          <a:ext cx="2897707" cy="289770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-16539272"/>
                <a:satOff val="26822"/>
                <a:lumOff val="197"/>
                <a:alphaOff val="0"/>
                <a:tint val="43000"/>
                <a:satMod val="165000"/>
              </a:schemeClr>
            </a:gs>
            <a:gs pos="55000">
              <a:schemeClr val="accent3">
                <a:hueOff val="-16539272"/>
                <a:satOff val="26822"/>
                <a:lumOff val="197"/>
                <a:alphaOff val="0"/>
                <a:tint val="83000"/>
                <a:satMod val="155000"/>
              </a:schemeClr>
            </a:gs>
            <a:gs pos="100000">
              <a:schemeClr val="accent3">
                <a:hueOff val="-16539272"/>
                <a:satOff val="26822"/>
                <a:lumOff val="197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8E387-1799-4AD9-93B9-2666F2149194}">
      <dsp:nvSpPr>
        <dsp:cNvPr id="0" name=""/>
        <dsp:cNvSpPr/>
      </dsp:nvSpPr>
      <dsp:spPr>
        <a:xfrm>
          <a:off x="3291839" y="527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800" b="1" kern="1200" dirty="0" smtClean="0">
              <a:latin typeface="Tahoma" pitchFamily="34" charset="0"/>
              <a:cs typeface="Tahoma" pitchFamily="34" charset="0"/>
            </a:rPr>
            <a:t>บุคลากรสาธารณสุขระดับจังหวัด อำเภอ และตำบล </a:t>
          </a:r>
          <a:r>
            <a:rPr lang="en-US" sz="1800" b="1" kern="1200" dirty="0" smtClean="0">
              <a:latin typeface="Tahoma" pitchFamily="34" charset="0"/>
              <a:cs typeface="Tahoma" pitchFamily="34" charset="0"/>
            </a:rPr>
            <a:t>- </a:t>
          </a:r>
          <a:r>
            <a:rPr lang="th-TH" sz="1800" b="1" kern="1200" dirty="0" smtClean="0">
              <a:latin typeface="Tahoma" pitchFamily="34" charset="0"/>
              <a:cs typeface="Tahoma" pitchFamily="34" charset="0"/>
            </a:rPr>
            <a:t>รับผิดชอบดูแลงานด้านสุขภาพเด็กวัยเรียน</a:t>
          </a:r>
          <a:endParaRPr lang="th-TH" sz="1800" b="1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800" b="1" kern="1200" dirty="0" smtClean="0">
              <a:latin typeface="Tahoma" pitchFamily="34" charset="0"/>
              <a:cs typeface="Tahoma" pitchFamily="34" charset="0"/>
            </a:rPr>
            <a:t>บุคลากรจากเขตพื้นที่การศึกษา </a:t>
          </a:r>
          <a:r>
            <a:rPr lang="en-US" sz="1800" b="1" kern="1200" dirty="0" smtClean="0">
              <a:latin typeface="Tahoma" pitchFamily="34" charset="0"/>
              <a:cs typeface="Tahoma" pitchFamily="34" charset="0"/>
            </a:rPr>
            <a:t>-</a:t>
          </a:r>
          <a:r>
            <a:rPr lang="th-TH" sz="1800" b="1" kern="1200" dirty="0" smtClean="0">
              <a:latin typeface="Tahoma" pitchFamily="34" charset="0"/>
              <a:cs typeface="Tahoma" pitchFamily="34" charset="0"/>
            </a:rPr>
            <a:t>รับผิดชอบดูแลงานด้านสุขภาพเด็กวัยเรียน</a:t>
          </a:r>
          <a:endParaRPr lang="th-TH" sz="1800" b="1" kern="1200" dirty="0">
            <a:latin typeface="Tahoma" pitchFamily="34" charset="0"/>
            <a:cs typeface="Tahoma" pitchFamily="34" charset="0"/>
          </a:endParaRPr>
        </a:p>
      </dsp:txBody>
      <dsp:txXfrm>
        <a:off x="3291839" y="257866"/>
        <a:ext cx="4165743" cy="1544033"/>
      </dsp:txXfrm>
    </dsp:sp>
    <dsp:sp modelId="{91B1B9DD-42AF-43AD-8FE1-E85F64CE1360}">
      <dsp:nvSpPr>
        <dsp:cNvPr id="0" name=""/>
        <dsp:cNvSpPr/>
      </dsp:nvSpPr>
      <dsp:spPr>
        <a:xfrm>
          <a:off x="0" y="527"/>
          <a:ext cx="3291840" cy="2058711"/>
        </a:xfrm>
        <a:prstGeom prst="roundRect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ahoma" pitchFamily="34" charset="0"/>
              <a:cs typeface="Tahoma" pitchFamily="34" charset="0"/>
            </a:rPr>
            <a:t>ชุดที่ </a:t>
          </a:r>
          <a:r>
            <a:rPr lang="en-US" sz="3200" b="1" kern="1200" dirty="0" smtClean="0">
              <a:latin typeface="Tahoma" pitchFamily="34" charset="0"/>
              <a:cs typeface="Tahoma" pitchFamily="34" charset="0"/>
            </a:rPr>
            <a:t>1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Tahoma" pitchFamily="34" charset="0"/>
              <a:cs typeface="Tahoma" pitchFamily="34" charset="0"/>
            </a:rPr>
            <a:t>(Provider)</a:t>
          </a:r>
          <a:endParaRPr lang="th-TH" sz="3200" b="1" kern="1200" dirty="0">
            <a:latin typeface="Tahoma" pitchFamily="34" charset="0"/>
            <a:cs typeface="Tahoma" pitchFamily="34" charset="0"/>
          </a:endParaRPr>
        </a:p>
      </dsp:txBody>
      <dsp:txXfrm>
        <a:off x="100498" y="101025"/>
        <a:ext cx="3090844" cy="1857715"/>
      </dsp:txXfrm>
    </dsp:sp>
    <dsp:sp modelId="{8B447266-DD28-4709-BDE4-A286BE709035}">
      <dsp:nvSpPr>
        <dsp:cNvPr id="0" name=""/>
        <dsp:cNvSpPr/>
      </dsp:nvSpPr>
      <dsp:spPr>
        <a:xfrm>
          <a:off x="3291839" y="2265110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19050" cap="flat" cmpd="sng" algn="ctr">
          <a:solidFill>
            <a:schemeClr val="accent3">
              <a:tint val="40000"/>
              <a:alpha val="90000"/>
              <a:hueOff val="-17063690"/>
              <a:satOff val="19452"/>
              <a:lumOff val="1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h-TH" sz="1600" b="1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800" b="1" kern="1200" dirty="0" smtClean="0">
              <a:latin typeface="Tahoma" pitchFamily="34" charset="0"/>
              <a:cs typeface="Tahoma" pitchFamily="34" charset="0"/>
            </a:rPr>
            <a:t>ผู้อำนวยการโรงเรียน</a:t>
          </a:r>
          <a:r>
            <a:rPr lang="en-US" sz="1800" b="1" kern="1200" dirty="0" smtClean="0">
              <a:latin typeface="Tahoma" pitchFamily="34" charset="0"/>
              <a:cs typeface="Tahoma" pitchFamily="34" charset="0"/>
            </a:rPr>
            <a:t>/</a:t>
          </a:r>
          <a:r>
            <a:rPr lang="th-TH" sz="1800" b="1" kern="1200" dirty="0" smtClean="0">
              <a:latin typeface="Tahoma" pitchFamily="34" charset="0"/>
              <a:cs typeface="Tahoma" pitchFamily="34" charset="0"/>
            </a:rPr>
            <a:t>รองผู้อำนวยการโรงเรียนที่ได้รับมอบหมาย</a:t>
          </a:r>
          <a:endParaRPr lang="th-TH" sz="1800" b="1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800" b="1" kern="1200" dirty="0" smtClean="0">
              <a:latin typeface="Tahoma" pitchFamily="34" charset="0"/>
              <a:cs typeface="Tahoma" pitchFamily="34" charset="0"/>
            </a:rPr>
            <a:t>ครูอนามัยที่เป็นผู้รับผิดชอบหลักด้านสุขภาพนักเรียน</a:t>
          </a:r>
          <a:endParaRPr lang="th-TH" sz="1800" b="1" kern="1200" dirty="0">
            <a:latin typeface="Tahoma" pitchFamily="34" charset="0"/>
            <a:cs typeface="Tahoma" pitchFamily="34" charset="0"/>
          </a:endParaRPr>
        </a:p>
      </dsp:txBody>
      <dsp:txXfrm>
        <a:off x="3291839" y="2522449"/>
        <a:ext cx="4165743" cy="1544033"/>
      </dsp:txXfrm>
    </dsp:sp>
    <dsp:sp modelId="{BA4AE985-58CA-4154-8869-3C34BCCD4BC3}">
      <dsp:nvSpPr>
        <dsp:cNvPr id="0" name=""/>
        <dsp:cNvSpPr/>
      </dsp:nvSpPr>
      <dsp:spPr>
        <a:xfrm>
          <a:off x="0" y="2265110"/>
          <a:ext cx="3291840" cy="2058711"/>
        </a:xfrm>
        <a:prstGeom prst="round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ahoma" pitchFamily="34" charset="0"/>
              <a:cs typeface="Tahoma" pitchFamily="34" charset="0"/>
            </a:rPr>
            <a:t>ชุดที่ </a:t>
          </a:r>
          <a:r>
            <a:rPr lang="en-US" sz="3200" b="1" kern="1200" dirty="0" smtClean="0">
              <a:latin typeface="Tahoma" pitchFamily="34" charset="0"/>
              <a:cs typeface="Tahoma" pitchFamily="34" charset="0"/>
            </a:rPr>
            <a:t>2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Tahoma" pitchFamily="34" charset="0"/>
              <a:cs typeface="Tahoma" pitchFamily="34" charset="0"/>
            </a:rPr>
            <a:t>(End User)</a:t>
          </a:r>
          <a:endParaRPr lang="th-TH" sz="3200" b="1" kern="1200" dirty="0">
            <a:latin typeface="Tahoma" pitchFamily="34" charset="0"/>
            <a:cs typeface="Tahoma" pitchFamily="34" charset="0"/>
          </a:endParaRPr>
        </a:p>
      </dsp:txBody>
      <dsp:txXfrm>
        <a:off x="100498" y="2365608"/>
        <a:ext cx="3090844" cy="18577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C406E-0A7F-4031-B5E0-3C6326FBEC00}">
      <dsp:nvSpPr>
        <dsp:cNvPr id="0" name=""/>
        <dsp:cNvSpPr/>
      </dsp:nvSpPr>
      <dsp:spPr>
        <a:xfrm rot="5400000">
          <a:off x="-235413" y="237868"/>
          <a:ext cx="1569421" cy="109859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ahoma" pitchFamily="34" charset="0"/>
              <a:cs typeface="Tahoma" pitchFamily="34" charset="0"/>
            </a:rPr>
            <a:t>ส่วนที่ </a:t>
          </a:r>
          <a:r>
            <a:rPr lang="en-US" sz="2000" b="1" kern="1200" dirty="0" smtClean="0">
              <a:latin typeface="Tahoma" pitchFamily="34" charset="0"/>
              <a:cs typeface="Tahoma" pitchFamily="34" charset="0"/>
            </a:rPr>
            <a:t>1</a:t>
          </a:r>
          <a:endParaRPr lang="th-TH" sz="2000" b="1" kern="1200" dirty="0">
            <a:latin typeface="Tahoma" pitchFamily="34" charset="0"/>
            <a:cs typeface="Tahoma" pitchFamily="34" charset="0"/>
          </a:endParaRPr>
        </a:p>
      </dsp:txBody>
      <dsp:txXfrm rot="-5400000">
        <a:off x="1" y="551751"/>
        <a:ext cx="1098594" cy="470827"/>
      </dsp:txXfrm>
    </dsp:sp>
    <dsp:sp modelId="{F09B49A3-696A-499A-88DD-C19E8C674EAD}">
      <dsp:nvSpPr>
        <dsp:cNvPr id="0" name=""/>
        <dsp:cNvSpPr/>
      </dsp:nvSpPr>
      <dsp:spPr>
        <a:xfrm rot="5400000">
          <a:off x="4144836" y="-3055440"/>
          <a:ext cx="1020123" cy="71310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Tahoma" pitchFamily="34" charset="0"/>
              <a:cs typeface="Tahoma" pitchFamily="34" charset="0"/>
            </a:rPr>
            <a:t>ข้อมูลเบื้องต้น</a:t>
          </a:r>
          <a:endParaRPr lang="th-TH" sz="2000" b="1" kern="1200" dirty="0">
            <a:latin typeface="Tahoma" pitchFamily="34" charset="0"/>
            <a:cs typeface="Tahoma" pitchFamily="34" charset="0"/>
          </a:endParaRPr>
        </a:p>
      </dsp:txBody>
      <dsp:txXfrm rot="-5400000">
        <a:off x="1089395" y="49799"/>
        <a:ext cx="7081207" cy="920527"/>
      </dsp:txXfrm>
    </dsp:sp>
    <dsp:sp modelId="{40B9A868-ADC4-433B-B593-50C684D4DD67}">
      <dsp:nvSpPr>
        <dsp:cNvPr id="0" name=""/>
        <dsp:cNvSpPr/>
      </dsp:nvSpPr>
      <dsp:spPr>
        <a:xfrm rot="5400000">
          <a:off x="-235413" y="1612877"/>
          <a:ext cx="1569421" cy="1098594"/>
        </a:xfrm>
        <a:prstGeom prst="chevron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accent3">
              <a:hueOff val="-8269636"/>
              <a:satOff val="13411"/>
              <a:lumOff val="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ahoma" pitchFamily="34" charset="0"/>
              <a:cs typeface="Tahoma" pitchFamily="34" charset="0"/>
            </a:rPr>
            <a:t>ส่วนที่ </a:t>
          </a:r>
          <a:r>
            <a:rPr lang="en-US" sz="2000" b="1" kern="1200" dirty="0" smtClean="0">
              <a:latin typeface="Tahoma" pitchFamily="34" charset="0"/>
              <a:cs typeface="Tahoma" pitchFamily="34" charset="0"/>
            </a:rPr>
            <a:t>2</a:t>
          </a:r>
          <a:endParaRPr lang="th-TH" sz="2000" b="1" kern="1200" dirty="0">
            <a:latin typeface="Tahoma" pitchFamily="34" charset="0"/>
            <a:cs typeface="Tahoma" pitchFamily="34" charset="0"/>
          </a:endParaRPr>
        </a:p>
      </dsp:txBody>
      <dsp:txXfrm rot="-5400000">
        <a:off x="1" y="1926760"/>
        <a:ext cx="1098594" cy="470827"/>
      </dsp:txXfrm>
    </dsp:sp>
    <dsp:sp modelId="{F7D4173B-C859-4C76-9E8D-315931C893ED}">
      <dsp:nvSpPr>
        <dsp:cNvPr id="0" name=""/>
        <dsp:cNvSpPr/>
      </dsp:nvSpPr>
      <dsp:spPr>
        <a:xfrm rot="5400000">
          <a:off x="4154035" y="-1677976"/>
          <a:ext cx="1020123" cy="71310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8269636"/>
              <a:satOff val="13411"/>
              <a:lumOff val="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ความคิดเห็นที่มีต่อผลิตภัณฑ์ (</a:t>
          </a:r>
          <a:r>
            <a:rPr lang="en-US" sz="1600" b="1" kern="1200" dirty="0" smtClean="0">
              <a:latin typeface="Tahoma" pitchFamily="34" charset="0"/>
              <a:cs typeface="Tahoma" pitchFamily="34" charset="0"/>
            </a:rPr>
            <a:t>Product Champion)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กระบวนการ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การมีส่วนร่วม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latin typeface="Tahoma" pitchFamily="34" charset="0"/>
              <a:cs typeface="Tahoma" pitchFamily="34" charset="0"/>
            </a:rPr>
            <a:t>ประโยชน์ที่ได้รับ</a:t>
          </a:r>
          <a:endParaRPr lang="th-TH" sz="1600" b="1" kern="1200" dirty="0">
            <a:latin typeface="Tahoma" pitchFamily="34" charset="0"/>
            <a:cs typeface="Tahoma" pitchFamily="34" charset="0"/>
          </a:endParaRPr>
        </a:p>
      </dsp:txBody>
      <dsp:txXfrm rot="-5400000">
        <a:off x="1098594" y="1427263"/>
        <a:ext cx="7081207" cy="920527"/>
      </dsp:txXfrm>
    </dsp:sp>
    <dsp:sp modelId="{5DC9D9E9-FF81-4BD0-A1B5-2EC5034A9AC9}">
      <dsp:nvSpPr>
        <dsp:cNvPr id="0" name=""/>
        <dsp:cNvSpPr/>
      </dsp:nvSpPr>
      <dsp:spPr>
        <a:xfrm rot="5400000">
          <a:off x="-235413" y="2987886"/>
          <a:ext cx="1569421" cy="1098594"/>
        </a:xfrm>
        <a:prstGeom prst="chevron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ahoma" pitchFamily="34" charset="0"/>
              <a:cs typeface="Tahoma" pitchFamily="34" charset="0"/>
            </a:rPr>
            <a:t>ส่วนที่ </a:t>
          </a:r>
          <a:r>
            <a:rPr lang="en-US" sz="2000" b="1" kern="1200" dirty="0" smtClean="0">
              <a:latin typeface="Tahoma" pitchFamily="34" charset="0"/>
              <a:cs typeface="Tahoma" pitchFamily="34" charset="0"/>
            </a:rPr>
            <a:t>3</a:t>
          </a:r>
          <a:endParaRPr lang="th-TH" sz="2000" b="1" kern="1200" dirty="0">
            <a:latin typeface="Tahoma" pitchFamily="34" charset="0"/>
            <a:cs typeface="Tahoma" pitchFamily="34" charset="0"/>
          </a:endParaRPr>
        </a:p>
      </dsp:txBody>
      <dsp:txXfrm rot="-5400000">
        <a:off x="1" y="3301769"/>
        <a:ext cx="1098594" cy="470827"/>
      </dsp:txXfrm>
    </dsp:sp>
    <dsp:sp modelId="{1CE4A20F-A889-4EFB-94EB-771273FC945C}">
      <dsp:nvSpPr>
        <dsp:cNvPr id="0" name=""/>
        <dsp:cNvSpPr/>
      </dsp:nvSpPr>
      <dsp:spPr>
        <a:xfrm rot="5400000">
          <a:off x="4154035" y="-302967"/>
          <a:ext cx="1020123" cy="71310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latin typeface="Tahoma" pitchFamily="34" charset="0"/>
              <a:cs typeface="Tahoma" pitchFamily="34" charset="0"/>
            </a:rPr>
            <a:t>ความคิดเห็นและข้อเสนอแนะเพื่อการพัฒนางานโรงเรียนส่งเสริมสุขภาพ</a:t>
          </a:r>
          <a:endParaRPr lang="th-TH" sz="2000" b="1" kern="1200" dirty="0">
            <a:latin typeface="Tahoma" pitchFamily="34" charset="0"/>
            <a:cs typeface="Tahoma" pitchFamily="34" charset="0"/>
          </a:endParaRPr>
        </a:p>
      </dsp:txBody>
      <dsp:txXfrm rot="-5400000">
        <a:off x="1098594" y="2802272"/>
        <a:ext cx="7081207" cy="920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สี่เหลี่ยมผืนผ้า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สี่เหลี่ยมผืนผ้า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สี่เหลี่ยมผืนผ้า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สี่เหลี่ยมผืนผ้า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สี่เหลี่ยมผืนผ้า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สี่เหลี่ยมผืนผ้ามุมมน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สี่เหลี่ยมผืนผ้ามุมมน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6" name="ตัวแทนวันที่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27" name="ตัวแทนหมายเลขภาพนิ่ง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  <p:sp>
        <p:nvSpPr>
          <p:cNvPr id="28" name="ตัวแทนท้ายกระดา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dirty="0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สี่เหลี่ยมผืนผ้า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สี่เหลี่ยมผืนผ้า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สี่เหลี่ยมผืนผ้า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สี่เหลี่ยมผืนผ้ามุมมน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สี่เหลี่ยมผืนผ้ามุมมน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สี่เหลี่ยมผืนผ้า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สี่เหลี่ยมผืนผ้า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สี่เหลี่ยมผืนผ้า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สี่เหลี่ยมผืนผ้า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สี่เหลี่ยมผืนผ้า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สี่เหลี่ยมผืนผ้า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C950CFE-5C0C-4B95-8498-2578E28EA587}" type="datetimeFigureOut">
              <a:rPr lang="th-TH" smtClean="0"/>
              <a:t>06/04/60</a:t>
            </a:fld>
            <a:endParaRPr lang="th-TH" dirty="0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BB3B764-BB46-49BA-9264-4AF5F6053E4B}" type="slidenum">
              <a:rPr lang="th-TH" smtClean="0"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458200" cy="2963192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latin typeface="Tahoma" pitchFamily="34" charset="0"/>
                <a:cs typeface="Tahoma" pitchFamily="34" charset="0"/>
              </a:rPr>
              <a:t>Product Champion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b="1" dirty="0" smtClean="0">
                <a:latin typeface="Tahoma" pitchFamily="34" charset="0"/>
                <a:cs typeface="Tahoma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Cluster 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วัย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เรียน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 :</a:t>
            </a:r>
            <a:br>
              <a:rPr lang="en-US" b="1" dirty="0" smtClean="0">
                <a:latin typeface="Tahoma" pitchFamily="34" charset="0"/>
                <a:cs typeface="Tahoma" pitchFamily="34" charset="0"/>
              </a:rPr>
            </a:b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โรงเรียน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ส่งเสริม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สุขภาพ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th-TH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067944" y="4350792"/>
            <a:ext cx="4953000" cy="1752600"/>
          </a:xfrm>
        </p:spPr>
        <p:txBody>
          <a:bodyPr/>
          <a:lstStyle/>
          <a:p>
            <a:endParaRPr lang="th-TH" dirty="0"/>
          </a:p>
        </p:txBody>
      </p:sp>
      <p:pic>
        <p:nvPicPr>
          <p:cNvPr id="4" name="Picture 4" descr="school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7" y="4005064"/>
            <a:ext cx="2856359" cy="260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4400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r>
              <a:rPr lang="th-TH" sz="2800" b="1" dirty="0">
                <a:latin typeface="Tahoma" pitchFamily="34" charset="0"/>
                <a:cs typeface="Tahoma" pitchFamily="34" charset="0"/>
              </a:rPr>
              <a:t>จำนวนโรงเรียนตัวอย่าง</a:t>
            </a:r>
            <a:endParaRPr lang="th-TH" sz="2800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411792"/>
              </p:ext>
            </p:extLst>
          </p:nvPr>
        </p:nvGraphicFramePr>
        <p:xfrm>
          <a:off x="323527" y="1556792"/>
          <a:ext cx="8568955" cy="4787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87"/>
                <a:gridCol w="1401697"/>
                <a:gridCol w="1506031"/>
                <a:gridCol w="979828"/>
                <a:gridCol w="979828"/>
                <a:gridCol w="979828"/>
                <a:gridCol w="979828"/>
                <a:gridCol w="979828"/>
              </a:tblGrid>
              <a:tr h="2281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ศอ.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จำนวนโรงเรียนตัวอย่าง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สังกัด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678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สพป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สพม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สช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อปท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28198">
                <a:tc rowSpan="8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นครสวรรค์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ท่าตะโก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เก้าเลี้ยว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pPr algn="l" fontAlgn="t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8150" marR="8150" marT="8150" marB="0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อุทัยธานี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pPr algn="l" fontAlgn="t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8150" marR="8150" marT="8150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ห้วยคต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pPr algn="l" fontAlgn="t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8150" marR="8150" marT="8150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pPr algn="l" fontAlgn="t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/>
                      </a:endParaRPr>
                    </a:p>
                  </a:txBody>
                  <a:tcPr marL="8150" marR="8150" marT="8150" marB="0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8198">
                <a:tc rowSpan="8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สระบุรี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หนองโดน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บ้านหมอ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ปทุมธานี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ลำลูกกา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19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150" marR="8150" marT="815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906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467544" y="620688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จำนวนโรงเรียนตัวอย่าง</a:t>
            </a:r>
            <a:endParaRPr lang="th-TH" sz="2800" dirty="0"/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945565"/>
              </p:ext>
            </p:extLst>
          </p:nvPr>
        </p:nvGraphicFramePr>
        <p:xfrm>
          <a:off x="383140" y="1687488"/>
          <a:ext cx="8398407" cy="4543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6921"/>
                <a:gridCol w="1373800"/>
                <a:gridCol w="1476056"/>
                <a:gridCol w="960326"/>
                <a:gridCol w="960326"/>
                <a:gridCol w="960326"/>
                <a:gridCol w="960326"/>
                <a:gridCol w="960326"/>
              </a:tblGrid>
              <a:tr h="24091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ศอ.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จำนวนโรงเรียนตัวอย่าง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สังกัด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2886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สพป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สพม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สช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อปท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40911">
                <a:tc rowSpan="7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ราชบุรี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ปากท่อ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สุพรรณบุรี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สามชุก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0911">
                <a:tc rowSpan="8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ชลบุรี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เกาะสีชัง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พนัสนิคม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pPr algn="l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สมุทรปราการ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pPr algn="l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บางเสาธง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pPr algn="l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0911">
                <a:tc vMerge="1">
                  <a:txBody>
                    <a:bodyPr/>
                    <a:lstStyle/>
                    <a:p>
                      <a:pPr algn="l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604" marR="8604" marT="8604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43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913811"/>
              </p:ext>
            </p:extLst>
          </p:nvPr>
        </p:nvGraphicFramePr>
        <p:xfrm>
          <a:off x="405878" y="1412776"/>
          <a:ext cx="8352931" cy="5275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2877"/>
                <a:gridCol w="1366361"/>
                <a:gridCol w="1468063"/>
                <a:gridCol w="955126"/>
                <a:gridCol w="955126"/>
                <a:gridCol w="955126"/>
                <a:gridCol w="955126"/>
                <a:gridCol w="955126"/>
              </a:tblGrid>
              <a:tr h="20641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ศอ.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จำนวนโรงเรียนตัวอย่าง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สังกัด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0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สพป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สพม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สช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อปท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06413">
                <a:tc rowSpan="10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ขอนแก่น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อุบลรัตน์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สีชมพู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หนองเรือ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71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มหาสารคาม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พยัคฆภูมิพิสัย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บรบือ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101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126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6413">
                <a:tc rowSpan="8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อุดรธานี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ไชยวาน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หนองหาน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บึงกาฬ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บุ่งคล้า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74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467544" y="620688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จำนวนโรงเรียนตัวอย่าง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006031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13636"/>
              </p:ext>
            </p:extLst>
          </p:nvPr>
        </p:nvGraphicFramePr>
        <p:xfrm>
          <a:off x="315365" y="1124744"/>
          <a:ext cx="8352930" cy="5580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2876"/>
                <a:gridCol w="1366360"/>
                <a:gridCol w="1468064"/>
                <a:gridCol w="955126"/>
                <a:gridCol w="955126"/>
                <a:gridCol w="955126"/>
                <a:gridCol w="955126"/>
                <a:gridCol w="955126"/>
              </a:tblGrid>
              <a:tr h="17332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ศอ.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จำนวนโรงเรียนตัวอย่าง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สังกัด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6465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สพป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สพม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สช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อปท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73321">
                <a:tc rowSpan="11">
                  <a:txBody>
                    <a:bodyPr/>
                    <a:lstStyle/>
                    <a:p>
                      <a:pPr algn="ctr" fontAlgn="t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นครราชสีมา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37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ด่านขุนทด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จักราช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คง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บ้านเหลื่อม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79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105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ชัยภูมิ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หนองบัวระเหว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จัตุรัส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19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46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51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125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156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rowSpan="11">
                  <a:txBody>
                    <a:bodyPr/>
                    <a:lstStyle/>
                    <a:p>
                      <a:pPr algn="ctr" fontAlgn="t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อุบลราชธานี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นาจะหลวย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19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เขื่องใน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เขมราฐ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57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67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ศรีสะเกษ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ขุนหาญ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22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ไพรบึง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23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26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กันทรลักษ์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70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4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78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32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127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145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190" marR="6190" marT="61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438695" y="33265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จำนวนโรงเรียนตัวอย่าง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261801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234927"/>
              </p:ext>
            </p:extLst>
          </p:nvPr>
        </p:nvGraphicFramePr>
        <p:xfrm>
          <a:off x="438695" y="1268760"/>
          <a:ext cx="8381776" cy="5275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5443"/>
                <a:gridCol w="1515654"/>
                <a:gridCol w="1328559"/>
                <a:gridCol w="958424"/>
                <a:gridCol w="958424"/>
                <a:gridCol w="958424"/>
                <a:gridCol w="958424"/>
                <a:gridCol w="958424"/>
              </a:tblGrid>
              <a:tr h="20641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ศอ.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จำนวนโรงเรียนตัวอย่าง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สังกัด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960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สพป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สพม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สช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อปท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06413">
                <a:tc rowSpan="9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นครศรีธรรมราช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ท่าศาลา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เชียรใหญ่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ฉวาง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ภูเก็ต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ถลาง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6413">
                <a:tc rowSpan="8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ยะลา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กรงปินัง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/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ปัตตานี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ไม้แก่น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ทุ่งยางแดง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6413">
                <a:tc vMerge="1">
                  <a:txBody>
                    <a:bodyPr/>
                    <a:lstStyle/>
                    <a:p>
                      <a:pPr algn="ctr" fontAlgn="t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รวมศูนย์อนามัย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641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รวมทั้งหมด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      797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        90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      104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        56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    1,047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372" marR="7372" marT="7372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438695" y="33265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จำนวนโรงเรียนตัวอย่าง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884466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25112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109728" indent="0" algn="ctr">
              <a:buNone/>
            </a:pPr>
            <a:r>
              <a:rPr lang="en-US" sz="7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  <a:cs typeface="Tahoma" pitchFamily="34" charset="0"/>
              </a:rPr>
              <a:t>Thank You </a:t>
            </a:r>
            <a:endParaRPr lang="th-TH" sz="7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17032"/>
            <a:ext cx="597306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 descr="Image result for children student vector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26" t="50000" r="52974"/>
          <a:stretch/>
        </p:blipFill>
        <p:spPr bwMode="auto">
          <a:xfrm>
            <a:off x="808096" y="3515604"/>
            <a:ext cx="1355488" cy="254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Image result for children student vector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0765" t="44609" r="140765" b="5391"/>
          <a:stretch/>
        </p:blipFill>
        <p:spPr bwMode="auto">
          <a:xfrm>
            <a:off x="-3276872" y="3717031"/>
            <a:ext cx="4353246" cy="181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Image result for children student vector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9" t="50000" r="23457"/>
          <a:stretch/>
        </p:blipFill>
        <p:spPr bwMode="auto">
          <a:xfrm>
            <a:off x="6534211" y="3373877"/>
            <a:ext cx="2046843" cy="270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447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การสำรวจ</a:t>
            </a:r>
            <a:r>
              <a:rPr lang="th-TH" sz="2800" b="1" dirty="0">
                <a:latin typeface="Tahoma" pitchFamily="34" charset="0"/>
                <a:cs typeface="Tahoma" pitchFamily="34" charset="0"/>
              </a:rPr>
              <a:t>และประเมินผลผลิตภัณฑ์สำคัญ (</a:t>
            </a:r>
            <a:r>
              <a:rPr lang="en-US" sz="2800" b="1" dirty="0">
                <a:latin typeface="Tahoma" pitchFamily="34" charset="0"/>
                <a:cs typeface="Tahoma" pitchFamily="34" charset="0"/>
              </a:rPr>
              <a:t>Product Champion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) : </a:t>
            </a: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โรงเรียนส่งเสริมสุขภาพ</a:t>
            </a:r>
            <a:endParaRPr lang="th-TH" sz="2800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537838"/>
              </p:ext>
            </p:extLst>
          </p:nvPr>
        </p:nvGraphicFramePr>
        <p:xfrm>
          <a:off x="-1116632" y="1412776"/>
          <a:ext cx="10404648" cy="5665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098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เครื่องมือที่ใช้เก็บข้อมูล </a:t>
            </a:r>
            <a:r>
              <a:rPr lang="th-TH" sz="28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sz="28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</a:br>
            <a:endParaRPr lang="th-TH" sz="2800" b="1" dirty="0">
              <a:solidFill>
                <a:schemeClr val="accent6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376347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467544" y="1556792"/>
            <a:ext cx="37444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b="1" dirty="0">
                <a:solidFill>
                  <a:srgbClr val="424456"/>
                </a:solidFill>
                <a:latin typeface="Tahoma" pitchFamily="34" charset="0"/>
                <a:ea typeface="+mj-ea"/>
                <a:cs typeface="Tahoma" pitchFamily="34" charset="0"/>
              </a:rPr>
              <a:t>- </a:t>
            </a:r>
            <a:r>
              <a:rPr lang="th-TH" b="1" dirty="0">
                <a:solidFill>
                  <a:srgbClr val="424456"/>
                </a:solidFill>
                <a:latin typeface="Tahoma" pitchFamily="34" charset="0"/>
                <a:ea typeface="+mj-ea"/>
                <a:cs typeface="Tahoma" pitchFamily="34" charset="0"/>
              </a:rPr>
              <a:t>แบบสอบถาม</a:t>
            </a:r>
            <a:br>
              <a:rPr lang="th-TH" b="1" dirty="0">
                <a:solidFill>
                  <a:srgbClr val="424456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endParaRPr lang="th-TH" b="1" dirty="0">
              <a:solidFill>
                <a:srgbClr val="424456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784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th-TH" sz="3200" b="1" dirty="0">
                <a:latin typeface="Tahoma" pitchFamily="34" charset="0"/>
                <a:cs typeface="Tahoma" pitchFamily="34" charset="0"/>
              </a:rPr>
              <a:t>แบบสำรวจและประเมินผลผลิตภัณฑ์สำคัญ (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Product Champion) </a:t>
            </a:r>
            <a:r>
              <a:rPr lang="th-TH" sz="32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3200" b="1" dirty="0" smtClean="0">
                <a:latin typeface="Tahoma" pitchFamily="34" charset="0"/>
                <a:cs typeface="Tahoma" pitchFamily="34" charset="0"/>
              </a:rPr>
            </a:br>
            <a:endParaRPr lang="th-TH" sz="3200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348421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467544" y="1679916"/>
            <a:ext cx="4176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th-TH" b="1" dirty="0">
                <a:solidFill>
                  <a:srgbClr val="424456"/>
                </a:solidFill>
                <a:latin typeface="Tahoma" pitchFamily="34" charset="0"/>
                <a:ea typeface="+mj-ea"/>
                <a:cs typeface="Tahoma" pitchFamily="34" charset="0"/>
              </a:rPr>
              <a:t>ประกอบด้วย</a:t>
            </a:r>
            <a:endParaRPr lang="th-TH" dirty="0">
              <a:solidFill>
                <a:srgbClr val="424456"/>
              </a:solidFill>
              <a:latin typeface="Trebuchet MS"/>
              <a:ea typeface="+mj-ea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0427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5192" y="387171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h-TH" sz="2800" b="1" dirty="0">
                <a:latin typeface="Tahoma" pitchFamily="34" charset="0"/>
                <a:cs typeface="Tahoma" pitchFamily="34" charset="0"/>
              </a:rPr>
              <a:t>แบบสำรวจและประเมินผลผลิตภัณฑ์สำคัญ (</a:t>
            </a:r>
            <a:r>
              <a:rPr lang="en-US" sz="2800" b="1" dirty="0">
                <a:latin typeface="Tahoma" pitchFamily="34" charset="0"/>
                <a:cs typeface="Tahoma" pitchFamily="34" charset="0"/>
              </a:rPr>
              <a:t>Product Champion) </a:t>
            </a:r>
            <a:r>
              <a:rPr lang="th-TH" sz="2800" b="1" i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ชุดที่ </a:t>
            </a:r>
            <a:r>
              <a:rPr lang="en-US" sz="2800" b="1" i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th-TH" sz="2800" i="1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" t="2879"/>
          <a:stretch/>
        </p:blipFill>
        <p:spPr bwMode="auto">
          <a:xfrm>
            <a:off x="336792" y="1316796"/>
            <a:ext cx="3816424" cy="566666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780" y="1309615"/>
            <a:ext cx="4176493" cy="551324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031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5192" y="387171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h-TH" sz="2800" b="1" dirty="0">
                <a:latin typeface="Tahoma" pitchFamily="34" charset="0"/>
                <a:cs typeface="Tahoma" pitchFamily="34" charset="0"/>
              </a:rPr>
              <a:t>แบบสำรวจและประเมินผลผลิตภัณฑ์สำคัญ (</a:t>
            </a:r>
            <a:r>
              <a:rPr lang="en-US" sz="2800" b="1" dirty="0">
                <a:latin typeface="Tahoma" pitchFamily="34" charset="0"/>
                <a:cs typeface="Tahoma" pitchFamily="34" charset="0"/>
              </a:rPr>
              <a:t>Product Champion) </a:t>
            </a:r>
            <a:r>
              <a:rPr lang="th-TH" sz="2800" b="1" i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ชุดที่ </a:t>
            </a:r>
            <a:r>
              <a:rPr lang="en-US" sz="2800" b="1" i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th-TH" sz="2800" i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86" y="1359308"/>
            <a:ext cx="3684153" cy="553577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1" b="1172"/>
          <a:stretch/>
        </p:blipFill>
        <p:spPr bwMode="auto">
          <a:xfrm>
            <a:off x="4418712" y="1359308"/>
            <a:ext cx="4142121" cy="544522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021865"/>
              </p:ext>
            </p:extLst>
          </p:nvPr>
        </p:nvGraphicFramePr>
        <p:xfrm>
          <a:off x="53403" y="1268760"/>
          <a:ext cx="1024907" cy="4013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4907"/>
              </a:tblGrid>
              <a:tr h="50667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943" marR="2094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2709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ขั้นที่หนึ่ง</a:t>
                      </a:r>
                      <a:endParaRPr lang="en-US" sz="1400" dirty="0" smtClean="0">
                        <a:solidFill>
                          <a:srgbClr val="0070C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h-TH" sz="1400" b="1" kern="1200" dirty="0" smtClean="0"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เลือกจังหวัดตัวอย่าง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70C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943" marR="20943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2709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ขั้นที่สอง</a:t>
                      </a:r>
                      <a:endParaRPr lang="en-US" sz="1400" dirty="0">
                        <a:solidFill>
                          <a:srgbClr val="7030A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เลือกอำเภอ</a:t>
                      </a:r>
                      <a:r>
                        <a:rPr lang="th-TH" sz="1400" dirty="0" smtClean="0"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ตัวอย่าง</a:t>
                      </a:r>
                      <a:r>
                        <a:rPr lang="en-US" sz="1400" dirty="0" smtClean="0">
                          <a:solidFill>
                            <a:srgbClr val="7030A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lang="en-US" sz="1400" dirty="0">
                        <a:solidFill>
                          <a:srgbClr val="7030A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943" marR="2094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2709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chemeClr val="accent4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ขั้นที่สาม</a:t>
                      </a:r>
                      <a:endParaRPr lang="en-US" sz="1400" dirty="0">
                        <a:solidFill>
                          <a:schemeClr val="accent4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chemeClr val="accent4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เลือกตำบล</a:t>
                      </a:r>
                      <a:r>
                        <a:rPr lang="th-TH" sz="1400" dirty="0" smtClean="0">
                          <a:solidFill>
                            <a:schemeClr val="accent4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ตัวอย่าง</a:t>
                      </a:r>
                      <a:r>
                        <a:rPr lang="th-TH" sz="1400" dirty="0">
                          <a:solidFill>
                            <a:schemeClr val="accent4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accent4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943" marR="2094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8466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ขั้นที่สี่</a:t>
                      </a:r>
                      <a:endParaRPr lang="en-US" sz="14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เลือกทุก</a:t>
                      </a:r>
                      <a:r>
                        <a:rPr lang="th-TH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โรงเรียน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  <a:ea typeface="Calibri"/>
                          <a:cs typeface="Tahoma" pitchFamily="34" charset="0"/>
                        </a:rPr>
                        <a:t>n=1,047</a:t>
                      </a:r>
                      <a:endParaRPr lang="en-US" sz="14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943" marR="2094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3314700" y="-69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52" name="Rectangle 71"/>
          <p:cNvSpPr>
            <a:spLocks noChangeArrowheads="1"/>
          </p:cNvSpPr>
          <p:nvPr/>
        </p:nvSpPr>
        <p:spPr bwMode="auto">
          <a:xfrm>
            <a:off x="4000500" y="387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4" name="สี่เหลี่ยมผืนผ้า 53"/>
          <p:cNvSpPr/>
          <p:nvPr/>
        </p:nvSpPr>
        <p:spPr>
          <a:xfrm>
            <a:off x="53147" y="587033"/>
            <a:ext cx="8767323" cy="60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3200" b="1" dirty="0" smtClean="0">
                <a:effectLst/>
                <a:latin typeface="Tahoma" pitchFamily="34" charset="0"/>
                <a:cs typeface="Tahoma" pitchFamily="34" charset="0"/>
              </a:rPr>
              <a:t>แผนการสุ่มกลุ่มตัวอย่าง</a:t>
            </a:r>
            <a:endParaRPr lang="en-US" sz="3200" b="1" dirty="0">
              <a:effectLst/>
              <a:latin typeface="Tahoma" pitchFamily="34" charset="0"/>
              <a:ea typeface="Calibri"/>
              <a:cs typeface="Tahoma" pitchFamily="34" charset="0"/>
            </a:endParaRPr>
          </a:p>
        </p:txBody>
      </p:sp>
      <p:grpSp>
        <p:nvGrpSpPr>
          <p:cNvPr id="81" name="กลุ่ม 80"/>
          <p:cNvGrpSpPr/>
          <p:nvPr/>
        </p:nvGrpSpPr>
        <p:grpSpPr>
          <a:xfrm>
            <a:off x="996378" y="1124744"/>
            <a:ext cx="8112126" cy="5066906"/>
            <a:chOff x="996123" y="993841"/>
            <a:chExt cx="8112126" cy="5066906"/>
          </a:xfrm>
        </p:grpSpPr>
        <p:sp>
          <p:nvSpPr>
            <p:cNvPr id="58" name="สี่เหลี่ยมผืนผ้ามุมมน 57"/>
            <p:cNvSpPr/>
            <p:nvPr/>
          </p:nvSpPr>
          <p:spPr>
            <a:xfrm>
              <a:off x="6300192" y="993841"/>
              <a:ext cx="2808057" cy="57978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latin typeface="Tahoma" pitchFamily="34" charset="0"/>
                  <a:cs typeface="Tahoma" pitchFamily="34" charset="0"/>
                </a:rPr>
                <a:t>Multi-Stage Sampling</a:t>
              </a:r>
              <a:endParaRPr lang="th-TH" sz="1600" b="1" dirty="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80" name="กลุ่ม 79"/>
            <p:cNvGrpSpPr/>
            <p:nvPr/>
          </p:nvGrpSpPr>
          <p:grpSpPr>
            <a:xfrm>
              <a:off x="996123" y="1237292"/>
              <a:ext cx="8112126" cy="4823455"/>
              <a:chOff x="996123" y="1237292"/>
              <a:chExt cx="8112126" cy="4823455"/>
            </a:xfrm>
          </p:grpSpPr>
          <p:grpSp>
            <p:nvGrpSpPr>
              <p:cNvPr id="77" name="กลุ่ม 76"/>
              <p:cNvGrpSpPr/>
              <p:nvPr/>
            </p:nvGrpSpPr>
            <p:grpSpPr>
              <a:xfrm>
                <a:off x="996123" y="1243636"/>
                <a:ext cx="8112126" cy="4817111"/>
                <a:chOff x="996123" y="1243636"/>
                <a:chExt cx="8112126" cy="4817111"/>
              </a:xfrm>
            </p:grpSpPr>
            <p:cxnSp>
              <p:nvCxnSpPr>
                <p:cNvPr id="5" name="ตัวเชื่อมต่อตรง 4"/>
                <p:cNvCxnSpPr/>
                <p:nvPr/>
              </p:nvCxnSpPr>
              <p:spPr>
                <a:xfrm>
                  <a:off x="1523174" y="4517697"/>
                  <a:ext cx="0" cy="1031875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" name="สี่เหลี่ยมผืนผ้ามุมมน 5"/>
                <p:cNvSpPr/>
                <p:nvPr/>
              </p:nvSpPr>
              <p:spPr>
                <a:xfrm>
                  <a:off x="2439905" y="1243636"/>
                  <a:ext cx="935087" cy="430213"/>
                </a:xfrm>
                <a:prstGeom prst="roundRect">
                  <a:avLst/>
                </a:prstGeom>
                <a:noFill/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4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ศอ. </a:t>
                  </a:r>
                  <a:r>
                    <a:rPr lang="en-US" sz="14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1</a:t>
                  </a:r>
                  <a:endParaRPr lang="en-US" sz="105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7" name="สี่เหลี่ยมผืนผ้ามุมมน 6"/>
                <p:cNvSpPr/>
                <p:nvPr/>
              </p:nvSpPr>
              <p:spPr>
                <a:xfrm>
                  <a:off x="1629537" y="1980872"/>
                  <a:ext cx="1206500" cy="431800"/>
                </a:xfrm>
                <a:prstGeom prst="roundRect">
                  <a:avLst/>
                </a:prstGeom>
                <a:noFill/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จ.1 </a:t>
                  </a:r>
                  <a:r>
                    <a:rPr lang="th-TH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          (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ที่ตั้งของศอ.)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8" name="สี่เหลี่ยมผืนผ้ามุมมน 7"/>
                <p:cNvSpPr/>
                <p:nvPr/>
              </p:nvSpPr>
              <p:spPr>
                <a:xfrm>
                  <a:off x="5126799" y="1991984"/>
                  <a:ext cx="1017588" cy="431800"/>
                </a:xfrm>
                <a:prstGeom prst="roundRect">
                  <a:avLst/>
                </a:prstGeom>
                <a:noFill/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จ.2</a:t>
                  </a:r>
                  <a:endParaRPr lang="en-US" sz="1000" b="1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10" name="สี่เหลี่ยมผืนผ้ามุมมน 9"/>
                <p:cNvSpPr/>
                <p:nvPr/>
              </p:nvSpPr>
              <p:spPr>
                <a:xfrm>
                  <a:off x="2345499" y="2715884"/>
                  <a:ext cx="1019175" cy="430213"/>
                </a:xfrm>
                <a:prstGeom prst="roundRect">
                  <a:avLst/>
                </a:prstGeom>
                <a:solidFill>
                  <a:schemeClr val="bg1"/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อ.2</a:t>
                  </a:r>
                  <a:endParaRPr lang="en-US" sz="1000" b="1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11" name="สี่เหลี่ยมผืนผ้ามุมมน 10"/>
                <p:cNvSpPr/>
                <p:nvPr/>
              </p:nvSpPr>
              <p:spPr>
                <a:xfrm>
                  <a:off x="3663124" y="2712709"/>
                  <a:ext cx="1017588" cy="431800"/>
                </a:xfrm>
                <a:prstGeom prst="roundRect">
                  <a:avLst/>
                </a:prstGeom>
                <a:solidFill>
                  <a:schemeClr val="bg1"/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อ.3</a:t>
                  </a:r>
                  <a:endParaRPr lang="en-US" sz="1000" b="1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12" name="สี่เหลี่ยมผืนผ้ามุมมน 11"/>
                <p:cNvSpPr/>
                <p:nvPr/>
              </p:nvSpPr>
              <p:spPr>
                <a:xfrm>
                  <a:off x="1002474" y="3403272"/>
                  <a:ext cx="1019175" cy="431800"/>
                </a:xfrm>
                <a:prstGeom prst="roundRect">
                  <a:avLst/>
                </a:prstGeom>
                <a:noFill/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ต.1</a:t>
                  </a:r>
                  <a:endParaRPr lang="en-US" sz="1000" b="1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13" name="สี่เหลี่ยมผืนผ้ามุมมน 12"/>
                <p:cNvSpPr/>
                <p:nvPr/>
              </p:nvSpPr>
              <p:spPr>
                <a:xfrm>
                  <a:off x="2345499" y="3409622"/>
                  <a:ext cx="1017588" cy="430212"/>
                </a:xfrm>
                <a:prstGeom prst="roundRect">
                  <a:avLst/>
                </a:prstGeom>
                <a:noFill/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ต.2</a:t>
                  </a:r>
                  <a:endParaRPr lang="en-US" sz="1000" b="1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14" name="สี่เหลี่ยมผืนผ้ามุมมน 13"/>
                <p:cNvSpPr/>
                <p:nvPr/>
              </p:nvSpPr>
              <p:spPr>
                <a:xfrm>
                  <a:off x="3666299" y="3409622"/>
                  <a:ext cx="1017588" cy="430212"/>
                </a:xfrm>
                <a:prstGeom prst="roundRect">
                  <a:avLst/>
                </a:prstGeom>
                <a:noFill/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ต.3</a:t>
                  </a:r>
                  <a:endParaRPr lang="en-US" sz="1000" b="1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15" name="สี่เหลี่ยมผืนผ้า 14"/>
                <p:cNvSpPr/>
                <p:nvPr/>
              </p:nvSpPr>
              <p:spPr>
                <a:xfrm>
                  <a:off x="7257224" y="2658734"/>
                  <a:ext cx="841375" cy="4318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สสอ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 (</a:t>
                  </a: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n=1)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16" name="สี่เหลี่ยมผืนผ้า 15"/>
                <p:cNvSpPr/>
                <p:nvPr/>
              </p:nvSpPr>
              <p:spPr>
                <a:xfrm>
                  <a:off x="8244649" y="1982458"/>
                  <a:ext cx="863600" cy="892175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สพป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 (</a:t>
                  </a: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n=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1)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สพ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ม. (</a:t>
                  </a: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n=1</a:t>
                  </a:r>
                  <a:r>
                    <a:rPr lang="en-US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)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 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17" name="สี่เหลี่ยมผืนผ้า 16"/>
                <p:cNvSpPr/>
                <p:nvPr/>
              </p:nvSpPr>
              <p:spPr>
                <a:xfrm>
                  <a:off x="7211187" y="3400550"/>
                  <a:ext cx="1360487" cy="574675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รพสต.ที่ดูแลโรงเรียน (</a:t>
                  </a: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n=1)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18" name="สี่เหลี่ยมผืนผ้า 17"/>
                <p:cNvSpPr/>
                <p:nvPr/>
              </p:nvSpPr>
              <p:spPr>
                <a:xfrm>
                  <a:off x="1051131" y="5500359"/>
                  <a:ext cx="1017587" cy="555625"/>
                </a:xfrm>
                <a:prstGeom prst="rect">
                  <a:avLst/>
                </a:prstGeom>
                <a:solidFill>
                  <a:srgbClr val="92D050"/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ครูอนามัย 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(n=1</a:t>
                  </a:r>
                  <a:r>
                    <a:rPr lang="en-US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)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 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cxnSp>
              <p:nvCxnSpPr>
                <p:cNvPr id="19" name="ตัวเชื่อมต่อตรง 18"/>
                <p:cNvCxnSpPr/>
                <p:nvPr/>
              </p:nvCxnSpPr>
              <p:spPr>
                <a:xfrm>
                  <a:off x="2915513" y="1690837"/>
                  <a:ext cx="0" cy="15398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ตัวเชื่อมต่อตรง 19"/>
                <p:cNvCxnSpPr/>
                <p:nvPr/>
              </p:nvCxnSpPr>
              <p:spPr>
                <a:xfrm>
                  <a:off x="2285174" y="1842759"/>
                  <a:ext cx="3424238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ตัวเชื่อมต่อตรง 20"/>
                <p:cNvCxnSpPr/>
                <p:nvPr/>
              </p:nvCxnSpPr>
              <p:spPr>
                <a:xfrm>
                  <a:off x="2285174" y="1842759"/>
                  <a:ext cx="0" cy="11271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ตัวเชื่อมต่อตรง 21"/>
                <p:cNvCxnSpPr/>
                <p:nvPr/>
              </p:nvCxnSpPr>
              <p:spPr>
                <a:xfrm>
                  <a:off x="5709412" y="1842759"/>
                  <a:ext cx="0" cy="12065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ตัวเชื่อมต่อตรง 22"/>
                <p:cNvCxnSpPr/>
                <p:nvPr/>
              </p:nvCxnSpPr>
              <p:spPr>
                <a:xfrm>
                  <a:off x="1523174" y="3296909"/>
                  <a:ext cx="2640013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ตัวเชื่อมต่อตรง 23"/>
                <p:cNvCxnSpPr/>
                <p:nvPr/>
              </p:nvCxnSpPr>
              <p:spPr>
                <a:xfrm>
                  <a:off x="1523174" y="3296909"/>
                  <a:ext cx="0" cy="1095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ตัวเชื่อมต่อตรง 24"/>
                <p:cNvCxnSpPr/>
                <p:nvPr/>
              </p:nvCxnSpPr>
              <p:spPr>
                <a:xfrm>
                  <a:off x="2839212" y="3296909"/>
                  <a:ext cx="0" cy="1095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ตัวเชื่อมต่อตรง 25"/>
                <p:cNvCxnSpPr/>
                <p:nvPr/>
              </p:nvCxnSpPr>
              <p:spPr>
                <a:xfrm>
                  <a:off x="4163187" y="3296909"/>
                  <a:ext cx="0" cy="1095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ตัวเชื่อมต่อตรง 27"/>
                <p:cNvCxnSpPr/>
                <p:nvPr/>
              </p:nvCxnSpPr>
              <p:spPr>
                <a:xfrm>
                  <a:off x="1523174" y="3838247"/>
                  <a:ext cx="0" cy="30003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ตัวเชื่อมต่อตรง 28"/>
                <p:cNvCxnSpPr/>
                <p:nvPr/>
              </p:nvCxnSpPr>
              <p:spPr>
                <a:xfrm>
                  <a:off x="1523174" y="3992234"/>
                  <a:ext cx="4132263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ตัวเชื่อมต่อตรง 29"/>
                <p:cNvCxnSpPr/>
                <p:nvPr/>
              </p:nvCxnSpPr>
              <p:spPr>
                <a:xfrm>
                  <a:off x="2839212" y="3992234"/>
                  <a:ext cx="0" cy="14605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ตัวเชื่อมต่อตรง 30"/>
                <p:cNvCxnSpPr/>
                <p:nvPr/>
              </p:nvCxnSpPr>
              <p:spPr>
                <a:xfrm>
                  <a:off x="4228274" y="3992234"/>
                  <a:ext cx="0" cy="14605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ตัวเชื่อมต่อตรง 31"/>
                <p:cNvCxnSpPr/>
                <p:nvPr/>
              </p:nvCxnSpPr>
              <p:spPr>
                <a:xfrm>
                  <a:off x="5655437" y="3992234"/>
                  <a:ext cx="0" cy="14605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ตัวเชื่อมต่อตรง 32"/>
                <p:cNvCxnSpPr/>
                <p:nvPr/>
              </p:nvCxnSpPr>
              <p:spPr>
                <a:xfrm>
                  <a:off x="6145974" y="2195184"/>
                  <a:ext cx="2098675" cy="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ตัวเชื่อมต่อตรง 34"/>
                <p:cNvCxnSpPr/>
                <p:nvPr/>
              </p:nvCxnSpPr>
              <p:spPr>
                <a:xfrm>
                  <a:off x="4669649" y="3619172"/>
                  <a:ext cx="2525662" cy="55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sp>
              <p:nvSpPr>
                <p:cNvPr id="36" name="สี่เหลี่ยมผืนผ้า 35"/>
                <p:cNvSpPr/>
                <p:nvPr/>
              </p:nvSpPr>
              <p:spPr>
                <a:xfrm>
                  <a:off x="996123" y="4724072"/>
                  <a:ext cx="1127605" cy="541337"/>
                </a:xfrm>
                <a:prstGeom prst="rect">
                  <a:avLst/>
                </a:prstGeom>
                <a:solidFill>
                  <a:srgbClr val="92D050"/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ผู้บริหาร </a:t>
                  </a:r>
                  <a:r>
                    <a:rPr lang="th-TH" sz="1200" b="1" dirty="0" err="1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ร.ร</a:t>
                  </a:r>
                  <a:r>
                    <a:rPr lang="th-TH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(n=1)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37" name="สี่เหลี่ยมผืนผ้า 36"/>
                <p:cNvSpPr/>
                <p:nvPr/>
              </p:nvSpPr>
              <p:spPr>
                <a:xfrm>
                  <a:off x="7265162" y="1982459"/>
                  <a:ext cx="833437" cy="4318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สสจ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 (</a:t>
                  </a: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n=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1)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38" name="สี่เหลี่ยมผืนผ้ามุมมน 37"/>
                <p:cNvSpPr/>
                <p:nvPr/>
              </p:nvSpPr>
              <p:spPr>
                <a:xfrm>
                  <a:off x="999299" y="4084309"/>
                  <a:ext cx="1019175" cy="431800"/>
                </a:xfrm>
                <a:prstGeom prst="roundRect">
                  <a:avLst/>
                </a:prstGeom>
                <a:solidFill>
                  <a:schemeClr val="bg1"/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ร.ร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 (</a:t>
                  </a: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สพป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39" name="สี่เหลี่ยมผืนผ้ามุมมน 38"/>
                <p:cNvSpPr/>
                <p:nvPr/>
              </p:nvSpPr>
              <p:spPr>
                <a:xfrm>
                  <a:off x="2345499" y="4084309"/>
                  <a:ext cx="1017588" cy="431800"/>
                </a:xfrm>
                <a:prstGeom prst="roundRect">
                  <a:avLst/>
                </a:prstGeom>
                <a:solidFill>
                  <a:schemeClr val="bg1"/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ร.ร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 </a:t>
                  </a:r>
                  <a:r>
                    <a:rPr lang="th-TH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      (</a:t>
                  </a: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สพ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ม.</a:t>
                  </a:r>
                  <a:r>
                    <a:rPr lang="th-TH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)</a:t>
                  </a: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 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40" name="สี่เหลี่ยมผืนผ้ามุมมน 39"/>
                <p:cNvSpPr/>
                <p:nvPr/>
              </p:nvSpPr>
              <p:spPr>
                <a:xfrm>
                  <a:off x="3734562" y="4084309"/>
                  <a:ext cx="1017587" cy="431800"/>
                </a:xfrm>
                <a:prstGeom prst="roundRect">
                  <a:avLst/>
                </a:prstGeom>
                <a:solidFill>
                  <a:schemeClr val="bg1"/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ร.ร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 </a:t>
                  </a:r>
                  <a:r>
                    <a:rPr lang="th-TH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      (</a:t>
                  </a: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สช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</a:t>
                  </a:r>
                  <a:r>
                    <a:rPr lang="th-TH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)</a:t>
                  </a: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 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41" name="สี่เหลี่ยมผืนผ้ามุมมน 40"/>
                <p:cNvSpPr/>
                <p:nvPr/>
              </p:nvSpPr>
              <p:spPr>
                <a:xfrm>
                  <a:off x="5123624" y="4084309"/>
                  <a:ext cx="1017588" cy="431800"/>
                </a:xfrm>
                <a:prstGeom prst="roundRect">
                  <a:avLst/>
                </a:prstGeom>
                <a:solidFill>
                  <a:schemeClr val="bg1"/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ร.ร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 (</a:t>
                  </a: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อปท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cxnSp>
              <p:nvCxnSpPr>
                <p:cNvPr id="42" name="ตัวเชื่อมต่อตรง 41"/>
                <p:cNvCxnSpPr/>
                <p:nvPr/>
              </p:nvCxnSpPr>
              <p:spPr>
                <a:xfrm>
                  <a:off x="2866199" y="4520872"/>
                  <a:ext cx="0" cy="103187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sp>
              <p:nvSpPr>
                <p:cNvPr id="43" name="สี่เหลี่ยมผืนผ้า 42"/>
                <p:cNvSpPr/>
                <p:nvPr/>
              </p:nvSpPr>
              <p:spPr>
                <a:xfrm>
                  <a:off x="2357405" y="5501947"/>
                  <a:ext cx="1017587" cy="555625"/>
                </a:xfrm>
                <a:prstGeom prst="rect">
                  <a:avLst/>
                </a:prstGeom>
                <a:solidFill>
                  <a:srgbClr val="00B0F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ครูอนามัย 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(n=1</a:t>
                  </a:r>
                  <a:r>
                    <a:rPr lang="en-US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)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 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44" name="สี่เหลี่ยมผืนผ้า 43"/>
                <p:cNvSpPr/>
                <p:nvPr/>
              </p:nvSpPr>
              <p:spPr>
                <a:xfrm>
                  <a:off x="2339148" y="4725659"/>
                  <a:ext cx="1152731" cy="541338"/>
                </a:xfrm>
                <a:prstGeom prst="rect">
                  <a:avLst/>
                </a:prstGeom>
                <a:solidFill>
                  <a:srgbClr val="00B0F0"/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ผู้บริหาร </a:t>
                  </a:r>
                  <a:r>
                    <a:rPr lang="th-TH" sz="1200" b="1" dirty="0" err="1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ร.ร</a:t>
                  </a:r>
                  <a:r>
                    <a:rPr lang="th-TH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(n=1)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cxnSp>
              <p:nvCxnSpPr>
                <p:cNvPr id="45" name="ตัวเชื่อมต่อตรง 44"/>
                <p:cNvCxnSpPr/>
                <p:nvPr/>
              </p:nvCxnSpPr>
              <p:spPr>
                <a:xfrm>
                  <a:off x="4229862" y="4524047"/>
                  <a:ext cx="0" cy="103187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sp>
              <p:nvSpPr>
                <p:cNvPr id="46" name="สี่เหลี่ยมผืนผ้า 45"/>
                <p:cNvSpPr/>
                <p:nvPr/>
              </p:nvSpPr>
              <p:spPr>
                <a:xfrm>
                  <a:off x="3768643" y="5505122"/>
                  <a:ext cx="1019175" cy="555625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ครูอนามัย 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(n=1</a:t>
                  </a:r>
                  <a:r>
                    <a:rPr lang="en-US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)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 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47" name="สี่เหลี่ยมผืนผ้า 46"/>
                <p:cNvSpPr/>
                <p:nvPr/>
              </p:nvSpPr>
              <p:spPr>
                <a:xfrm>
                  <a:off x="3702812" y="4728834"/>
                  <a:ext cx="1157220" cy="541338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ผู้บริหาร </a:t>
                  </a: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ร.ร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(n=1)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cxnSp>
              <p:nvCxnSpPr>
                <p:cNvPr id="48" name="ตัวเชื่อมต่อตรง 47"/>
                <p:cNvCxnSpPr/>
                <p:nvPr/>
              </p:nvCxnSpPr>
              <p:spPr>
                <a:xfrm>
                  <a:off x="5664962" y="4516109"/>
                  <a:ext cx="0" cy="103187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dash"/>
                </a:ln>
                <a:effectLst/>
              </p:spPr>
            </p:cxnSp>
            <p:sp>
              <p:nvSpPr>
                <p:cNvPr id="49" name="สี่เหลี่ยมผืนผ้า 48"/>
                <p:cNvSpPr/>
                <p:nvPr/>
              </p:nvSpPr>
              <p:spPr>
                <a:xfrm>
                  <a:off x="5156168" y="5497184"/>
                  <a:ext cx="1017587" cy="555625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ครูอนามัย 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(n=1</a:t>
                  </a:r>
                  <a:r>
                    <a:rPr lang="en-US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)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 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50" name="สี่เหลี่ยมผืนผ้า 49"/>
                <p:cNvSpPr/>
                <p:nvPr/>
              </p:nvSpPr>
              <p:spPr>
                <a:xfrm>
                  <a:off x="5137912" y="4722484"/>
                  <a:ext cx="1162280" cy="53975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ผู้บริหาร </a:t>
                  </a:r>
                  <a:r>
                    <a:rPr lang="th-TH" sz="1200" b="1" dirty="0" err="1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ร.ร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.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en-US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(n=1)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  <p:sp>
              <p:nvSpPr>
                <p:cNvPr id="9" name="สี่เหลี่ยมผืนผ้ามุมมน 8"/>
                <p:cNvSpPr/>
                <p:nvPr/>
              </p:nvSpPr>
              <p:spPr>
                <a:xfrm>
                  <a:off x="1004062" y="2711122"/>
                  <a:ext cx="1017587" cy="430212"/>
                </a:xfrm>
                <a:prstGeom prst="roundRect">
                  <a:avLst/>
                </a:prstGeom>
                <a:noFill/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อ.1 </a:t>
                  </a:r>
                  <a:r>
                    <a:rPr lang="th-TH" sz="1200" b="1" dirty="0" smtClean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         (</a:t>
                  </a:r>
                  <a:r>
                    <a:rPr lang="th-TH" sz="1200" b="1" dirty="0">
                      <a:effectLst/>
                      <a:latin typeface="Tahoma" pitchFamily="34" charset="0"/>
                      <a:ea typeface="Calibri"/>
                      <a:cs typeface="Tahoma" pitchFamily="34" charset="0"/>
                    </a:rPr>
                    <a:t>อ.เมือง)</a:t>
                  </a:r>
                  <a:endParaRPr lang="en-US" sz="1000" b="1" dirty="0">
                    <a:effectLst/>
                    <a:latin typeface="Tahoma" pitchFamily="34" charset="0"/>
                    <a:ea typeface="Calibri"/>
                    <a:cs typeface="Tahoma" pitchFamily="34" charset="0"/>
                  </a:endParaRPr>
                </a:p>
              </p:txBody>
            </p:sp>
          </p:grpSp>
          <p:sp>
            <p:nvSpPr>
              <p:cNvPr id="59" name="สี่เหลี่ยมผืนผ้ามุมมน 58"/>
              <p:cNvSpPr/>
              <p:nvPr/>
            </p:nvSpPr>
            <p:spPr>
              <a:xfrm>
                <a:off x="3734562" y="1237293"/>
                <a:ext cx="935087" cy="430213"/>
              </a:xfrm>
              <a:prstGeom prst="roundRect">
                <a:avLst/>
              </a:prstGeom>
              <a:noFill/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h-TH" sz="1400" b="1" dirty="0" smtClean="0">
                    <a:effectLst/>
                    <a:latin typeface="Tahoma" pitchFamily="34" charset="0"/>
                    <a:ea typeface="Calibri"/>
                    <a:cs typeface="Tahoma" pitchFamily="34" charset="0"/>
                  </a:rPr>
                  <a:t>ศอ. </a:t>
                </a:r>
                <a:r>
                  <a:rPr lang="en-US" sz="1400" b="1" dirty="0" smtClean="0">
                    <a:effectLst/>
                    <a:latin typeface="Tahoma" pitchFamily="34" charset="0"/>
                    <a:ea typeface="Calibri"/>
                    <a:cs typeface="Tahoma" pitchFamily="34" charset="0"/>
                  </a:rPr>
                  <a:t>2</a:t>
                </a:r>
                <a:endParaRPr lang="en-US" sz="1050" b="1" dirty="0">
                  <a:effectLst/>
                  <a:latin typeface="Tahoma" pitchFamily="34" charset="0"/>
                  <a:ea typeface="Calibri"/>
                  <a:cs typeface="Tahoma" pitchFamily="34" charset="0"/>
                </a:endParaRPr>
              </a:p>
            </p:txBody>
          </p:sp>
          <p:sp>
            <p:nvSpPr>
              <p:cNvPr id="61" name="สี่เหลี่ยมผืนผ้ามุมมน 60"/>
              <p:cNvSpPr/>
              <p:nvPr/>
            </p:nvSpPr>
            <p:spPr>
              <a:xfrm>
                <a:off x="5123624" y="1237292"/>
                <a:ext cx="935087" cy="430213"/>
              </a:xfrm>
              <a:prstGeom prst="roundRect">
                <a:avLst/>
              </a:prstGeom>
              <a:noFill/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h-TH" sz="1400" b="1" dirty="0" smtClean="0">
                    <a:latin typeface="Tahoma" pitchFamily="34" charset="0"/>
                    <a:ea typeface="Calibri"/>
                    <a:cs typeface="Tahoma" pitchFamily="34" charset="0"/>
                  </a:rPr>
                  <a:t>...</a:t>
                </a:r>
                <a:endParaRPr lang="en-US" sz="1050" b="1" dirty="0">
                  <a:effectLst/>
                  <a:latin typeface="Tahoma" pitchFamily="34" charset="0"/>
                  <a:ea typeface="Calibri"/>
                  <a:cs typeface="Tahoma" pitchFamily="34" charset="0"/>
                </a:endParaRPr>
              </a:p>
            </p:txBody>
          </p:sp>
          <p:cxnSp>
            <p:nvCxnSpPr>
              <p:cNvPr id="62" name="ตัวเชื่อมต่อตรง 61"/>
              <p:cNvCxnSpPr/>
              <p:nvPr/>
            </p:nvCxnSpPr>
            <p:spPr>
              <a:xfrm>
                <a:off x="2270897" y="2428545"/>
                <a:ext cx="0" cy="1539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ตัวเชื่อมต่อตรง 62"/>
              <p:cNvCxnSpPr/>
              <p:nvPr/>
            </p:nvCxnSpPr>
            <p:spPr>
              <a:xfrm>
                <a:off x="1558299" y="2568884"/>
                <a:ext cx="403286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ตัวเชื่อมต่อตรง 68"/>
            <p:cNvCxnSpPr/>
            <p:nvPr/>
          </p:nvCxnSpPr>
          <p:spPr>
            <a:xfrm>
              <a:off x="1547664" y="2564904"/>
              <a:ext cx="0" cy="153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ตัวเชื่อมต่อตรง 69"/>
            <p:cNvCxnSpPr/>
            <p:nvPr/>
          </p:nvCxnSpPr>
          <p:spPr>
            <a:xfrm>
              <a:off x="2923255" y="2591895"/>
              <a:ext cx="0" cy="153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ตัวเชื่อมต่อตรง 70"/>
            <p:cNvCxnSpPr/>
            <p:nvPr/>
          </p:nvCxnSpPr>
          <p:spPr>
            <a:xfrm>
              <a:off x="4196199" y="2574753"/>
              <a:ext cx="0" cy="153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ตัวเชื่อมต่อตรง 71"/>
            <p:cNvCxnSpPr/>
            <p:nvPr/>
          </p:nvCxnSpPr>
          <p:spPr>
            <a:xfrm>
              <a:off x="1523174" y="3140968"/>
              <a:ext cx="0" cy="153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ตัวเชื่อมต่อตรง 74"/>
            <p:cNvCxnSpPr/>
            <p:nvPr/>
          </p:nvCxnSpPr>
          <p:spPr>
            <a:xfrm>
              <a:off x="6141212" y="2926228"/>
              <a:ext cx="1071562" cy="476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สี่เหลี่ยมผืนผ้ามุมมน 82"/>
          <p:cNvSpPr/>
          <p:nvPr/>
        </p:nvSpPr>
        <p:spPr>
          <a:xfrm>
            <a:off x="4972108" y="2845993"/>
            <a:ext cx="1017588" cy="431800"/>
          </a:xfrm>
          <a:prstGeom prst="roundRect">
            <a:avLst/>
          </a:prstGeom>
          <a:solidFill>
            <a:schemeClr val="bg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h-TH" sz="1200" b="1" dirty="0" smtClean="0">
                <a:effectLst/>
                <a:latin typeface="Tahoma" pitchFamily="34" charset="0"/>
                <a:ea typeface="Calibri"/>
                <a:cs typeface="Tahoma" pitchFamily="34" charset="0"/>
              </a:rPr>
              <a:t>อ.</a:t>
            </a:r>
            <a:r>
              <a:rPr lang="en-US" sz="1200" b="1" dirty="0" smtClean="0">
                <a:effectLst/>
                <a:latin typeface="Tahoma" pitchFamily="34" charset="0"/>
                <a:ea typeface="Calibri"/>
                <a:cs typeface="Tahoma" pitchFamily="34" charset="0"/>
              </a:rPr>
              <a:t>4</a:t>
            </a:r>
            <a:endParaRPr lang="en-US" sz="1000" b="1" dirty="0">
              <a:effectLst/>
              <a:latin typeface="Tahoma" pitchFamily="34" charset="0"/>
              <a:ea typeface="Calibri"/>
              <a:cs typeface="Tahoma" pitchFamily="34" charset="0"/>
            </a:endParaRPr>
          </a:p>
        </p:txBody>
      </p:sp>
      <p:cxnSp>
        <p:nvCxnSpPr>
          <p:cNvPr id="85" name="ตัวเชื่อมต่อตรง 84"/>
          <p:cNvCxnSpPr/>
          <p:nvPr/>
        </p:nvCxnSpPr>
        <p:spPr>
          <a:xfrm>
            <a:off x="5591422" y="2692800"/>
            <a:ext cx="0" cy="153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สี่เหลี่ยมผืนผ้า 85"/>
          <p:cNvSpPr/>
          <p:nvPr/>
        </p:nvSpPr>
        <p:spPr>
          <a:xfrm>
            <a:off x="6395019" y="4261480"/>
            <a:ext cx="2618912" cy="224676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th-TH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หมายเหตุ </a:t>
            </a:r>
            <a:endParaRPr lang="en-US" sz="1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lvl="0"/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*</a:t>
            </a:r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กำหนดจำนวนอำเภอ</a:t>
            </a:r>
            <a:r>
              <a:rPr lang="th-TH" sz="11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โดย</a:t>
            </a:r>
            <a:endParaRPr lang="en-US" sz="1400" b="1" dirty="0" smtClean="0">
              <a:latin typeface="Tahoma" pitchFamily="34" charset="0"/>
              <a:cs typeface="Tahoma" pitchFamily="34" charset="0"/>
            </a:endParaRPr>
          </a:p>
          <a:p>
            <a:pPr lvl="0"/>
            <a:r>
              <a:rPr lang="en-US" sz="11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th-TH" sz="11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จังหวัด</a:t>
            </a:r>
            <a:r>
              <a:rPr lang="th-TH" sz="14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ที่มีจำนวน</a:t>
            </a:r>
            <a:r>
              <a:rPr lang="th-TH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อำเภอ</a:t>
            </a:r>
          </a:p>
          <a:p>
            <a:pPr lvl="0"/>
            <a:r>
              <a:rPr lang="th-TH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1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&lt; 10 </a:t>
            </a:r>
            <a:r>
              <a:rPr lang="th-TH" sz="14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อำเภอ เลือก 2 </a:t>
            </a:r>
            <a:r>
              <a:rPr lang="th-TH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ตำบล</a:t>
            </a:r>
            <a:endParaRPr lang="en-US" sz="1100" b="1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  <a:p>
            <a:pPr lvl="0"/>
            <a:r>
              <a:rPr lang="en-US" sz="11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th-TH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จังหวัด</a:t>
            </a:r>
            <a:r>
              <a:rPr lang="th-TH" sz="14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ที่มีจำนวนอำเภอ </a:t>
            </a:r>
            <a:endParaRPr lang="en-US" sz="1400" b="1" dirty="0" smtClean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  <a:p>
            <a:pPr lvl="0"/>
            <a:r>
              <a:rPr lang="en-US" sz="14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100" b="1" u="sng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&gt;</a:t>
            </a:r>
            <a:r>
              <a:rPr lang="en-US" sz="11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1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10 </a:t>
            </a:r>
            <a:r>
              <a:rPr lang="th-TH" sz="14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อำเภอ เลือก 3 </a:t>
            </a:r>
            <a:r>
              <a:rPr lang="th-TH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ตำบล</a:t>
            </a:r>
            <a:endParaRPr lang="th-TH" sz="1100" b="1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  <a:p>
            <a:pPr lvl="0"/>
            <a:r>
              <a:rPr lang="en-US" sz="11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th-TH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จังหวัด</a:t>
            </a:r>
            <a:r>
              <a:rPr lang="th-TH" sz="14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ที่มีจำนวนอำเภอ </a:t>
            </a:r>
            <a:endParaRPr lang="en-US" sz="1400" b="1" dirty="0" smtClean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  <a:p>
            <a:pPr lvl="0"/>
            <a:r>
              <a:rPr lang="en-US" sz="11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sz="1100" b="1" u="sng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&gt;</a:t>
            </a:r>
            <a:r>
              <a:rPr lang="en-US" sz="11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4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20</a:t>
            </a:r>
            <a:r>
              <a:rPr lang="th-TH" sz="11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4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อำเภอ เลือก 4 </a:t>
            </a:r>
            <a:r>
              <a:rPr lang="th-TH" sz="1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ตำบล</a:t>
            </a:r>
          </a:p>
          <a:p>
            <a:pPr lvl="0"/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*</a:t>
            </a:r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สุ่มจังหวัด อำเภอ และตำบล </a:t>
            </a:r>
            <a:r>
              <a:rPr lang="th-TH" sz="1400" b="1" dirty="0">
                <a:latin typeface="Tahoma" pitchFamily="34" charset="0"/>
                <a:cs typeface="Tahoma" pitchFamily="34" charset="0"/>
              </a:rPr>
              <a:t>ด้วย</a:t>
            </a:r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วิธี 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systematic sampling</a:t>
            </a:r>
          </a:p>
        </p:txBody>
      </p:sp>
    </p:spTree>
    <p:extLst>
      <p:ext uri="{BB962C8B-B14F-4D97-AF65-F5344CB8AC3E}">
        <p14:creationId xmlns:p14="http://schemas.microsoft.com/office/powerpoint/2010/main" val="140432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Exclusion Criteria</a:t>
            </a:r>
            <a:endParaRPr lang="th-TH" sz="3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25112"/>
          </a:xfrm>
        </p:spPr>
        <p:txBody>
          <a:bodyPr>
            <a:normAutofit/>
          </a:bodyPr>
          <a:lstStyle/>
          <a:p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ไม่ได้เป็น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ไม่เคยเข้าร่วมกระบวนการโรงเรียนส่งเสริมสุขภาพ</a:t>
            </a:r>
          </a:p>
          <a:p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ไม่สมัครใจตอบแบบสอบถาม</a:t>
            </a:r>
            <a:endParaRPr lang="th-TH" sz="24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50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จำนวนโรงเรียนตัวอย่าง</a:t>
            </a:r>
            <a:endParaRPr lang="th-TH" sz="2800" b="1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401982"/>
              </p:ext>
            </p:extLst>
          </p:nvPr>
        </p:nvGraphicFramePr>
        <p:xfrm>
          <a:off x="395536" y="1340768"/>
          <a:ext cx="8496946" cy="525634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755684"/>
                <a:gridCol w="1389918"/>
                <a:gridCol w="1493374"/>
                <a:gridCol w="971594"/>
                <a:gridCol w="971594"/>
                <a:gridCol w="971594"/>
                <a:gridCol w="971594"/>
                <a:gridCol w="971594"/>
              </a:tblGrid>
              <a:tr h="18093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ศอ.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จำนวนโรงเรียนตัวอย่าง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สังกัด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7188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สพป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สพม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สช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อปท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0935">
                <a:tc rowSpan="10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เชียงใหม่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สะเมิง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แม่แตง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เชียงดาว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44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น่าน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 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ทุ่งช้าง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ท่าวังผา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6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98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80935">
                <a:tc rowSpan="8"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พิษณุโลก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วังทอง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31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เพชรบูรณ์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เมือง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บึงสามพัน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ศรีเทพ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22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43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lang="th-TH" sz="1600" b="1" i="0" u="none" strike="noStrike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54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09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6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74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89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462" marR="6462" marT="6462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4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ในเมือง">
  <a:themeElements>
    <a:clrScheme name="ในเมือง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ในเมือง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ในเมือง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163</TotalTime>
  <Words>1261</Words>
  <Application>Microsoft Office PowerPoint</Application>
  <PresentationFormat>On-screen Show (4:3)</PresentationFormat>
  <Paragraphs>866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ในเมือง</vt:lpstr>
      <vt:lpstr>Product Champion  Cluster วัยเรียน : โรงเรียนส่งเสริมสุขภาพ </vt:lpstr>
      <vt:lpstr>การสำรวจและประเมินผลผลิตภัณฑ์สำคัญ (Product Champion) : โรงเรียนส่งเสริมสุขภาพ</vt:lpstr>
      <vt:lpstr>เครื่องมือที่ใช้เก็บข้อมูล  </vt:lpstr>
      <vt:lpstr>แบบสำรวจและประเมินผลผลิตภัณฑ์สำคัญ (Product Champion)  </vt:lpstr>
      <vt:lpstr>แบบสำรวจและประเมินผลผลิตภัณฑ์สำคัญ (Product Champion) ชุดที่ 1</vt:lpstr>
      <vt:lpstr>แบบสำรวจและประเมินผลผลิตภัณฑ์สำคัญ (Product Champion) ชุดที่ 2</vt:lpstr>
      <vt:lpstr>PowerPoint Presentation</vt:lpstr>
      <vt:lpstr>Exclusion Criteria</vt:lpstr>
      <vt:lpstr>จำนวนโรงเรียนตัวอย่าง</vt:lpstr>
      <vt:lpstr>จำนวนโรงเรียนตัวอย่าง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Champion  Cluster วัยเรียน : โรงเรียนส่งเสริมสุขภาพ</dc:title>
  <dc:creator>DOH-1XH4H</dc:creator>
  <cp:lastModifiedBy>user</cp:lastModifiedBy>
  <cp:revision>39</cp:revision>
  <dcterms:created xsi:type="dcterms:W3CDTF">2017-04-06T02:51:52Z</dcterms:created>
  <dcterms:modified xsi:type="dcterms:W3CDTF">2017-04-06T12:19:01Z</dcterms:modified>
</cp:coreProperties>
</file>